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Proxima Nova"/>
      <p:regular r:id="rId56"/>
      <p:bold r:id="rId57"/>
      <p:italic r:id="rId58"/>
      <p:boldItalic r:id="rId59"/>
    </p:embeddedFont>
    <p:embeddedFont>
      <p:font typeface="EB Garamond"/>
      <p:regular r:id="rId60"/>
      <p:bold r:id="rId61"/>
      <p:italic r:id="rId62"/>
      <p:boldItalic r:id="rId63"/>
    </p:embeddedFont>
    <p:embeddedFont>
      <p:font typeface="Alfa Slab One"/>
      <p:regular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EBGaramond-italic.fntdata"/><Relationship Id="rId61" Type="http://schemas.openxmlformats.org/officeDocument/2006/relationships/font" Target="fonts/EBGaramond-bold.fntdata"/><Relationship Id="rId20" Type="http://schemas.openxmlformats.org/officeDocument/2006/relationships/slide" Target="slides/slide14.xml"/><Relationship Id="rId64" Type="http://schemas.openxmlformats.org/officeDocument/2006/relationships/font" Target="fonts/AlfaSlabOne-regular.fntdata"/><Relationship Id="rId63" Type="http://schemas.openxmlformats.org/officeDocument/2006/relationships/font" Target="fonts/EBGaramond-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EBGaramond-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ProximaNova-bold.fntdata"/><Relationship Id="rId12" Type="http://schemas.openxmlformats.org/officeDocument/2006/relationships/slide" Target="slides/slide6.xml"/><Relationship Id="rId56" Type="http://schemas.openxmlformats.org/officeDocument/2006/relationships/font" Target="fonts/ProximaNova-regular.fntdata"/><Relationship Id="rId15" Type="http://schemas.openxmlformats.org/officeDocument/2006/relationships/slide" Target="slides/slide9.xml"/><Relationship Id="rId59" Type="http://schemas.openxmlformats.org/officeDocument/2006/relationships/font" Target="fonts/ProximaNova-boldItalic.fntdata"/><Relationship Id="rId14" Type="http://schemas.openxmlformats.org/officeDocument/2006/relationships/slide" Target="slides/slide8.xml"/><Relationship Id="rId58" Type="http://schemas.openxmlformats.org/officeDocument/2006/relationships/font" Target="fonts/ProximaNova-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1708944acc_4_16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21708944acc_4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1708944acc_4_25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21708944acc_4_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1708944acc_4_26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21708944acc_4_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1708944acc_4_2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21708944acc_4_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1708944acc_4_28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21708944acc_4_2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1708944acc_4_29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21708944acc_4_2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1708944acc_4_30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21708944acc_4_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1708944acc_4_31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21708944acc_4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1708944acc_4_32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21708944acc_4_3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1708944acc_4_33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21708944acc_4_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1708944acc_4_3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21708944acc_4_3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1708944acc_4_16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21708944acc_4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1708944acc_4_35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21708944acc_4_3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1708944acc_4_36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21708944acc_4_3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1708944acc_4_37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21708944acc_4_3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1708944acc_4_37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g21708944acc_4_3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170a7dba48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2170a7dba48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1738068a89_0_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21738068a89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1738068a89_0_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21738068a89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170a7dba48_2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2170a7dba48_2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170a7dba48_2_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2170a7dba48_2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1738068a89_0_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21738068a89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1708944acc_4_18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21708944acc_4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170a7dba48_2_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2170a7dba48_2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174b2816b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174b2816b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174b2816b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174b2816b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174b2816b9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174b2816b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174b2816b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174b2816b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174b2816b9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174b2816b9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174b2816b9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174b2816b9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174b2816b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174b2816b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174b2816b9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174b2816b9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174b2816b9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174b2816b9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1708944acc_4_19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21708944acc_4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171a9306a6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2171a9306a6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171a9306a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171a9306a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171a9306a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171a9306a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171a9306a6_0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2171a9306a6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171a9306a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171a9306a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171a9306a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171a9306a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171a9306a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171a9306a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174b2816b9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174b2816b9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1708944acc_4_41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g21708944acc_4_4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174b2816b9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174b2816b9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1708944acc_4_20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21708944acc_4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1708944acc_4_21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21708944acc_4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1708944acc_4_22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21708944acc_4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1708944acc_4_23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21708944acc_4_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1708944acc_4_24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21708944acc_4_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59" name="Shape 59"/>
        <p:cNvGrpSpPr/>
        <p:nvPr/>
      </p:nvGrpSpPr>
      <p:grpSpPr>
        <a:xfrm>
          <a:off x="0" y="0"/>
          <a:ext cx="0" cy="0"/>
          <a:chOff x="0" y="0"/>
          <a:chExt cx="0" cy="0"/>
        </a:xfrm>
      </p:grpSpPr>
      <p:sp>
        <p:nvSpPr>
          <p:cNvPr id="60" name="Google Shape;60;p14"/>
          <p:cNvSpPr/>
          <p:nvPr/>
        </p:nvSpPr>
        <p:spPr>
          <a:xfrm>
            <a:off x="2288" y="-497"/>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61" name="Google Shape;61;p14"/>
          <p:cNvSpPr/>
          <p:nvPr/>
        </p:nvSpPr>
        <p:spPr>
          <a:xfrm>
            <a:off x="2288" y="-497"/>
            <a:ext cx="9141714" cy="5143500"/>
          </a:xfrm>
          <a:prstGeom prst="rect">
            <a:avLst/>
          </a:prstGeom>
          <a:gradFill>
            <a:gsLst>
              <a:gs pos="0">
                <a:srgbClr val="4D4EE6">
                  <a:alpha val="60000"/>
                </a:srgbClr>
              </a:gs>
              <a:gs pos="100000">
                <a:srgbClr val="F900A0">
                  <a:alpha val="60000"/>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62" name="Google Shape;62;p14"/>
          <p:cNvSpPr/>
          <p:nvPr/>
        </p:nvSpPr>
        <p:spPr>
          <a:xfrm>
            <a:off x="2288" y="0"/>
            <a:ext cx="9141714" cy="5143500"/>
          </a:xfrm>
          <a:prstGeom prst="rect">
            <a:avLst/>
          </a:prstGeom>
          <a:solidFill>
            <a:schemeClr val="lt2">
              <a:alpha val="2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63" name="Google Shape;63;p14"/>
          <p:cNvSpPr/>
          <p:nvPr/>
        </p:nvSpPr>
        <p:spPr>
          <a:xfrm rot="-5400000">
            <a:off x="2059688" y="-497"/>
            <a:ext cx="5143499" cy="5143499"/>
          </a:xfrm>
          <a:prstGeom prst="ellipse">
            <a:avLst/>
          </a:prstGeom>
          <a:gradFill>
            <a:gsLst>
              <a:gs pos="0">
                <a:srgbClr val="FFCAEC">
                  <a:alpha val="40000"/>
                </a:srgbClr>
              </a:gs>
              <a:gs pos="100000">
                <a:srgbClr val="F900A0">
                  <a:alpha val="40000"/>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64" name="Google Shape;64;p14"/>
          <p:cNvSpPr/>
          <p:nvPr/>
        </p:nvSpPr>
        <p:spPr>
          <a:xfrm rot="-5400000">
            <a:off x="57780" y="895058"/>
            <a:ext cx="4192451" cy="4303437"/>
          </a:xfrm>
          <a:prstGeom prst="ellipse">
            <a:avLst/>
          </a:prstGeom>
          <a:gradFill>
            <a:gsLst>
              <a:gs pos="0">
                <a:srgbClr val="F900A0">
                  <a:alpha val="40000"/>
                </a:srgbClr>
              </a:gs>
              <a:gs pos="100000">
                <a:srgbClr val="7162FE">
                  <a:alpha val="20000"/>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65" name="Google Shape;65;p14"/>
          <p:cNvSpPr/>
          <p:nvPr/>
        </p:nvSpPr>
        <p:spPr>
          <a:xfrm rot="-5400000">
            <a:off x="4832004" y="145205"/>
            <a:ext cx="4320557" cy="4303438"/>
          </a:xfrm>
          <a:prstGeom prst="ellipse">
            <a:avLst/>
          </a:prstGeom>
          <a:gradFill>
            <a:gsLst>
              <a:gs pos="0">
                <a:srgbClr val="F900A0">
                  <a:alpha val="20000"/>
                </a:srgbClr>
              </a:gs>
              <a:gs pos="100000">
                <a:srgbClr val="7162FE">
                  <a:alpha val="40000"/>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pic>
        <p:nvPicPr>
          <p:cNvPr descr="Tag=CustomerPhoto&#10;Crop=1&#10;Align=N/A" id="66" name="Google Shape;66;p14"/>
          <p:cNvPicPr preferRelativeResize="0"/>
          <p:nvPr/>
        </p:nvPicPr>
        <p:blipFill rotWithShape="1">
          <a:blip r:embed="rId2">
            <a:alphaModFix amt="20000"/>
          </a:blip>
          <a:srcRect b="0" l="0" r="0" t="0"/>
          <a:stretch/>
        </p:blipFill>
        <p:spPr>
          <a:xfrm>
            <a:off x="2286" y="-497"/>
            <a:ext cx="9141714" cy="5143500"/>
          </a:xfrm>
          <a:prstGeom prst="rect">
            <a:avLst/>
          </a:prstGeom>
          <a:noFill/>
          <a:ln>
            <a:noFill/>
          </a:ln>
        </p:spPr>
      </p:pic>
      <p:sp>
        <p:nvSpPr>
          <p:cNvPr id="67" name="Google Shape;67;p14"/>
          <p:cNvSpPr txBox="1"/>
          <p:nvPr>
            <p:ph type="ctrTitle"/>
          </p:nvPr>
        </p:nvSpPr>
        <p:spPr>
          <a:xfrm>
            <a:off x="1145288" y="841275"/>
            <a:ext cx="6858000" cy="17907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3900"/>
              <a:buFont typeface="EB Garamond"/>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 name="Google Shape;68;p14"/>
          <p:cNvSpPr txBox="1"/>
          <p:nvPr>
            <p:ph idx="1" type="body"/>
          </p:nvPr>
        </p:nvSpPr>
        <p:spPr>
          <a:xfrm>
            <a:off x="1145288" y="2700338"/>
            <a:ext cx="6858000" cy="1838325"/>
          </a:xfrm>
          <a:prstGeom prst="rect">
            <a:avLst/>
          </a:prstGeom>
          <a:noFill/>
          <a:ln>
            <a:noFill/>
          </a:ln>
        </p:spPr>
        <p:txBody>
          <a:bodyPr anchorCtr="0" anchor="t" bIns="34275" lIns="68575" spcFirstLastPara="1" rIns="68575" wrap="square" tIns="34275">
            <a:normAutofit/>
          </a:bodyPr>
          <a:lstStyle>
            <a:lvl1pPr indent="-228600" lvl="0" marL="457200" algn="ctr">
              <a:lnSpc>
                <a:spcPct val="110000"/>
              </a:lnSpc>
              <a:spcBef>
                <a:spcPts val="800"/>
              </a:spcBef>
              <a:spcAft>
                <a:spcPts val="0"/>
              </a:spcAft>
              <a:buSzPts val="1700"/>
              <a:buNone/>
              <a:defRPr sz="2100">
                <a:solidFill>
                  <a:schemeClr val="lt1"/>
                </a:solidFill>
                <a:latin typeface="Avenir"/>
                <a:ea typeface="Avenir"/>
                <a:cs typeface="Avenir"/>
                <a:sym typeface="Avenir"/>
              </a:defRPr>
            </a:lvl1pPr>
            <a:lvl2pPr indent="-298450" lvl="1" marL="914400" algn="l">
              <a:lnSpc>
                <a:spcPct val="110000"/>
              </a:lnSpc>
              <a:spcBef>
                <a:spcPts val="400"/>
              </a:spcBef>
              <a:spcAft>
                <a:spcPts val="0"/>
              </a:spcAft>
              <a:buSzPts val="1100"/>
              <a:buChar char="▪"/>
              <a:defRPr/>
            </a:lvl2pPr>
            <a:lvl3pPr indent="-298450" lvl="2" marL="1371600" algn="l">
              <a:lnSpc>
                <a:spcPct val="110000"/>
              </a:lnSpc>
              <a:spcBef>
                <a:spcPts val="400"/>
              </a:spcBef>
              <a:spcAft>
                <a:spcPts val="0"/>
              </a:spcAft>
              <a:buSzPts val="1100"/>
              <a:buChar char="▪"/>
              <a:defRPr/>
            </a:lvl3pPr>
            <a:lvl4pPr indent="-298450" lvl="3" marL="1828800" algn="l">
              <a:lnSpc>
                <a:spcPct val="110000"/>
              </a:lnSpc>
              <a:spcBef>
                <a:spcPts val="400"/>
              </a:spcBef>
              <a:spcAft>
                <a:spcPts val="0"/>
              </a:spcAft>
              <a:buSzPts val="1100"/>
              <a:buChar char="▪"/>
              <a:defRPr/>
            </a:lvl4pPr>
            <a:lvl5pPr indent="-298450" lvl="4" marL="2286000" algn="l">
              <a:lnSpc>
                <a:spcPct val="110000"/>
              </a:lnSpc>
              <a:spcBef>
                <a:spcPts val="400"/>
              </a:spcBef>
              <a:spcAft>
                <a:spcPts val="0"/>
              </a:spcAft>
              <a:buSzPts val="11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69" name="Shape 69"/>
        <p:cNvGrpSpPr/>
        <p:nvPr/>
      </p:nvGrpSpPr>
      <p:grpSpPr>
        <a:xfrm>
          <a:off x="0" y="0"/>
          <a:ext cx="0" cy="0"/>
          <a:chOff x="0" y="0"/>
          <a:chExt cx="0" cy="0"/>
        </a:xfrm>
      </p:grpSpPr>
      <p:sp>
        <p:nvSpPr>
          <p:cNvPr id="70" name="Google Shape;70;p15"/>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71" name="Google Shape;71;p15"/>
          <p:cNvSpPr/>
          <p:nvPr/>
        </p:nvSpPr>
        <p:spPr>
          <a:xfrm>
            <a:off x="0" y="0"/>
            <a:ext cx="9141714" cy="5143500"/>
          </a:xfrm>
          <a:prstGeom prst="frame">
            <a:avLst>
              <a:gd fmla="val 7164" name="adj1"/>
            </a:avLst>
          </a:prstGeom>
          <a:gradFill>
            <a:gsLst>
              <a:gs pos="0">
                <a:srgbClr val="4D4EE6">
                  <a:alpha val="40000"/>
                </a:srgbClr>
              </a:gs>
              <a:gs pos="100000">
                <a:srgbClr val="F900A0">
                  <a:alpha val="40000"/>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72" name="Google Shape;72;p15"/>
          <p:cNvSpPr txBox="1"/>
          <p:nvPr>
            <p:ph type="title"/>
          </p:nvPr>
        </p:nvSpPr>
        <p:spPr>
          <a:xfrm>
            <a:off x="628650" y="685799"/>
            <a:ext cx="4494413" cy="2120567"/>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15"/>
          <p:cNvSpPr txBox="1"/>
          <p:nvPr>
            <p:ph idx="1" type="body"/>
          </p:nvPr>
        </p:nvSpPr>
        <p:spPr>
          <a:xfrm>
            <a:off x="5232064" y="685800"/>
            <a:ext cx="3283286" cy="2120567"/>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SzPts val="1700"/>
              <a:buNone/>
              <a:defRPr sz="2100"/>
            </a:lvl1pPr>
            <a:lvl2pPr indent="-298450" lvl="1" marL="914400" algn="l">
              <a:lnSpc>
                <a:spcPct val="110000"/>
              </a:lnSpc>
              <a:spcBef>
                <a:spcPts val="400"/>
              </a:spcBef>
              <a:spcAft>
                <a:spcPts val="0"/>
              </a:spcAft>
              <a:buSzPts val="1100"/>
              <a:buChar char="▪"/>
              <a:defRPr/>
            </a:lvl2pPr>
            <a:lvl3pPr indent="-298450" lvl="2" marL="1371600" algn="l">
              <a:lnSpc>
                <a:spcPct val="110000"/>
              </a:lnSpc>
              <a:spcBef>
                <a:spcPts val="400"/>
              </a:spcBef>
              <a:spcAft>
                <a:spcPts val="0"/>
              </a:spcAft>
              <a:buSzPts val="1100"/>
              <a:buChar char="▪"/>
              <a:defRPr/>
            </a:lvl3pPr>
            <a:lvl4pPr indent="-298450" lvl="3" marL="1828800" algn="l">
              <a:lnSpc>
                <a:spcPct val="110000"/>
              </a:lnSpc>
              <a:spcBef>
                <a:spcPts val="400"/>
              </a:spcBef>
              <a:spcAft>
                <a:spcPts val="0"/>
              </a:spcAft>
              <a:buSzPts val="1100"/>
              <a:buChar char="▪"/>
              <a:defRPr/>
            </a:lvl4pPr>
            <a:lvl5pPr indent="-298450" lvl="4" marL="2286000" algn="l">
              <a:lnSpc>
                <a:spcPct val="110000"/>
              </a:lnSpc>
              <a:spcBef>
                <a:spcPts val="400"/>
              </a:spcBef>
              <a:spcAft>
                <a:spcPts val="0"/>
              </a:spcAft>
              <a:buSzPts val="11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4" name="Google Shape;74;p15"/>
          <p:cNvSpPr/>
          <p:nvPr>
            <p:ph idx="2" type="pic"/>
          </p:nvPr>
        </p:nvSpPr>
        <p:spPr>
          <a:xfrm>
            <a:off x="367904" y="3044952"/>
            <a:ext cx="2105406" cy="1741932"/>
          </a:xfrm>
          <a:prstGeom prst="rect">
            <a:avLst/>
          </a:prstGeom>
          <a:solidFill>
            <a:schemeClr val="accent6"/>
          </a:solidFill>
          <a:ln>
            <a:noFill/>
          </a:ln>
        </p:spPr>
      </p:sp>
      <p:sp>
        <p:nvSpPr>
          <p:cNvPr id="75" name="Google Shape;75;p15"/>
          <p:cNvSpPr/>
          <p:nvPr>
            <p:ph idx="3" type="pic"/>
          </p:nvPr>
        </p:nvSpPr>
        <p:spPr>
          <a:xfrm>
            <a:off x="2468880" y="3044952"/>
            <a:ext cx="2105406" cy="1741932"/>
          </a:xfrm>
          <a:prstGeom prst="rect">
            <a:avLst/>
          </a:prstGeom>
          <a:solidFill>
            <a:schemeClr val="accent6"/>
          </a:solidFill>
          <a:ln>
            <a:noFill/>
          </a:ln>
        </p:spPr>
      </p:sp>
      <p:sp>
        <p:nvSpPr>
          <p:cNvPr id="76" name="Google Shape;76;p15"/>
          <p:cNvSpPr/>
          <p:nvPr>
            <p:ph idx="4" type="pic"/>
          </p:nvPr>
        </p:nvSpPr>
        <p:spPr>
          <a:xfrm>
            <a:off x="4574286" y="3044952"/>
            <a:ext cx="2105406" cy="1741932"/>
          </a:xfrm>
          <a:prstGeom prst="rect">
            <a:avLst/>
          </a:prstGeom>
          <a:solidFill>
            <a:schemeClr val="accent6"/>
          </a:solidFill>
          <a:ln>
            <a:noFill/>
          </a:ln>
        </p:spPr>
      </p:sp>
      <p:sp>
        <p:nvSpPr>
          <p:cNvPr id="77" name="Google Shape;77;p15"/>
          <p:cNvSpPr/>
          <p:nvPr>
            <p:ph idx="5" type="pic"/>
          </p:nvPr>
        </p:nvSpPr>
        <p:spPr>
          <a:xfrm>
            <a:off x="6679692" y="3044952"/>
            <a:ext cx="2105406" cy="1741932"/>
          </a:xfrm>
          <a:prstGeom prst="rect">
            <a:avLst/>
          </a:prstGeom>
          <a:solidFill>
            <a:schemeClr val="accent6"/>
          </a:solidFill>
          <a:ln>
            <a:noFill/>
          </a:ln>
        </p:spPr>
      </p:sp>
      <p:sp>
        <p:nvSpPr>
          <p:cNvPr id="78" name="Google Shape;78;p15"/>
          <p:cNvSpPr txBox="1"/>
          <p:nvPr>
            <p:ph idx="10" type="dt"/>
          </p:nvPr>
        </p:nvSpPr>
        <p:spPr>
          <a:xfrm>
            <a:off x="628650" y="4822031"/>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5"/>
          <p:cNvSpPr txBox="1"/>
          <p:nvPr>
            <p:ph idx="11" type="ftr"/>
          </p:nvPr>
        </p:nvSpPr>
        <p:spPr>
          <a:xfrm>
            <a:off x="3028950" y="4822031"/>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5"/>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showMasterSp="0">
  <p:cSld name="Introduction">
    <p:spTree>
      <p:nvGrpSpPr>
        <p:cNvPr id="81" name="Shape 81"/>
        <p:cNvGrpSpPr/>
        <p:nvPr/>
      </p:nvGrpSpPr>
      <p:grpSpPr>
        <a:xfrm>
          <a:off x="0" y="0"/>
          <a:ext cx="0" cy="0"/>
          <a:chOff x="0" y="0"/>
          <a:chExt cx="0" cy="0"/>
        </a:xfrm>
      </p:grpSpPr>
      <p:sp>
        <p:nvSpPr>
          <p:cNvPr id="82" name="Google Shape;82;p16"/>
          <p:cNvSpPr txBox="1"/>
          <p:nvPr>
            <p:ph type="title"/>
          </p:nvPr>
        </p:nvSpPr>
        <p:spPr>
          <a:xfrm>
            <a:off x="630937" y="642938"/>
            <a:ext cx="4436203" cy="1557338"/>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6"/>
          <p:cNvSpPr txBox="1"/>
          <p:nvPr>
            <p:ph idx="1" type="body"/>
          </p:nvPr>
        </p:nvSpPr>
        <p:spPr>
          <a:xfrm>
            <a:off x="630936" y="2393156"/>
            <a:ext cx="4436204" cy="2239565"/>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1200"/>
              <a:buNone/>
              <a:defRPr sz="1500"/>
            </a:lvl1pPr>
            <a:lvl2pPr indent="-298450" lvl="1" marL="914400" algn="l">
              <a:lnSpc>
                <a:spcPct val="110000"/>
              </a:lnSpc>
              <a:spcBef>
                <a:spcPts val="400"/>
              </a:spcBef>
              <a:spcAft>
                <a:spcPts val="0"/>
              </a:spcAft>
              <a:buSzPts val="1100"/>
              <a:buChar char="▪"/>
              <a:defRPr/>
            </a:lvl2pPr>
            <a:lvl3pPr indent="-298450" lvl="2" marL="1371600" algn="l">
              <a:lnSpc>
                <a:spcPct val="110000"/>
              </a:lnSpc>
              <a:spcBef>
                <a:spcPts val="400"/>
              </a:spcBef>
              <a:spcAft>
                <a:spcPts val="0"/>
              </a:spcAft>
              <a:buSzPts val="1100"/>
              <a:buChar char="▪"/>
              <a:defRPr/>
            </a:lvl3pPr>
            <a:lvl4pPr indent="-298450" lvl="3" marL="1828800" algn="l">
              <a:lnSpc>
                <a:spcPct val="110000"/>
              </a:lnSpc>
              <a:spcBef>
                <a:spcPts val="400"/>
              </a:spcBef>
              <a:spcAft>
                <a:spcPts val="0"/>
              </a:spcAft>
              <a:buSzPts val="1100"/>
              <a:buChar char="▪"/>
              <a:defRPr/>
            </a:lvl4pPr>
            <a:lvl5pPr indent="-298450" lvl="4" marL="2286000" algn="l">
              <a:lnSpc>
                <a:spcPct val="110000"/>
              </a:lnSpc>
              <a:spcBef>
                <a:spcPts val="400"/>
              </a:spcBef>
              <a:spcAft>
                <a:spcPts val="0"/>
              </a:spcAft>
              <a:buSzPts val="11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 name="Google Shape;84;p16"/>
          <p:cNvSpPr txBox="1"/>
          <p:nvPr>
            <p:ph idx="10" type="dt"/>
          </p:nvPr>
        </p:nvSpPr>
        <p:spPr>
          <a:xfrm>
            <a:off x="628650" y="4822031"/>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6"/>
          <p:cNvSpPr/>
          <p:nvPr>
            <p:ph idx="2" type="pic"/>
          </p:nvPr>
        </p:nvSpPr>
        <p:spPr>
          <a:xfrm>
            <a:off x="5692140" y="0"/>
            <a:ext cx="3449574" cy="1714500"/>
          </a:xfrm>
          <a:prstGeom prst="rect">
            <a:avLst/>
          </a:prstGeom>
          <a:solidFill>
            <a:schemeClr val="accent6"/>
          </a:solidFill>
          <a:ln>
            <a:noFill/>
          </a:ln>
        </p:spPr>
      </p:sp>
      <p:sp>
        <p:nvSpPr>
          <p:cNvPr id="86" name="Google Shape;86;p16"/>
          <p:cNvSpPr/>
          <p:nvPr>
            <p:ph idx="3" type="pic"/>
          </p:nvPr>
        </p:nvSpPr>
        <p:spPr>
          <a:xfrm>
            <a:off x="5692140" y="1714500"/>
            <a:ext cx="3449574" cy="1714500"/>
          </a:xfrm>
          <a:prstGeom prst="rect">
            <a:avLst/>
          </a:prstGeom>
          <a:solidFill>
            <a:schemeClr val="accent6"/>
          </a:solidFill>
          <a:ln>
            <a:noFill/>
          </a:ln>
        </p:spPr>
      </p:sp>
      <p:sp>
        <p:nvSpPr>
          <p:cNvPr id="87" name="Google Shape;87;p16"/>
          <p:cNvSpPr/>
          <p:nvPr>
            <p:ph idx="4" type="pic"/>
          </p:nvPr>
        </p:nvSpPr>
        <p:spPr>
          <a:xfrm>
            <a:off x="5692140" y="3429000"/>
            <a:ext cx="3449574" cy="1714500"/>
          </a:xfrm>
          <a:prstGeom prst="rect">
            <a:avLst/>
          </a:prstGeom>
          <a:solidFill>
            <a:schemeClr val="accent6"/>
          </a:solidFill>
          <a:ln>
            <a:noFill/>
          </a:ln>
        </p:spPr>
      </p:sp>
      <p:sp>
        <p:nvSpPr>
          <p:cNvPr id="88" name="Google Shape;88;p16"/>
          <p:cNvSpPr txBox="1"/>
          <p:nvPr>
            <p:ph idx="11" type="ftr"/>
          </p:nvPr>
        </p:nvSpPr>
        <p:spPr>
          <a:xfrm>
            <a:off x="3028950" y="4822031"/>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6"/>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howMasterSp="0">
  <p:cSld name="Section Break">
    <p:spTree>
      <p:nvGrpSpPr>
        <p:cNvPr id="90" name="Shape 90"/>
        <p:cNvGrpSpPr/>
        <p:nvPr/>
      </p:nvGrpSpPr>
      <p:grpSpPr>
        <a:xfrm>
          <a:off x="0" y="0"/>
          <a:ext cx="0" cy="0"/>
          <a:chOff x="0" y="0"/>
          <a:chExt cx="0" cy="0"/>
        </a:xfrm>
      </p:grpSpPr>
      <p:sp>
        <p:nvSpPr>
          <p:cNvPr id="91" name="Google Shape;91;p17"/>
          <p:cNvSpPr/>
          <p:nvPr/>
        </p:nvSpPr>
        <p:spPr>
          <a:xfrm>
            <a:off x="6958" y="6958"/>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92" name="Google Shape;92;p17"/>
          <p:cNvSpPr/>
          <p:nvPr/>
        </p:nvSpPr>
        <p:spPr>
          <a:xfrm>
            <a:off x="9244" y="6958"/>
            <a:ext cx="9141714" cy="51435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93" name="Google Shape;93;p17"/>
          <p:cNvSpPr/>
          <p:nvPr/>
        </p:nvSpPr>
        <p:spPr>
          <a:xfrm>
            <a:off x="1143" y="0"/>
            <a:ext cx="9141714" cy="5143500"/>
          </a:xfrm>
          <a:prstGeom prst="rect">
            <a:avLst/>
          </a:prstGeom>
          <a:gradFill>
            <a:gsLst>
              <a:gs pos="0">
                <a:srgbClr val="4D4EE6">
                  <a:alpha val="60000"/>
                </a:srgbClr>
              </a:gs>
              <a:gs pos="100000">
                <a:srgbClr val="F900A0">
                  <a:alpha val="60000"/>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94" name="Google Shape;94;p17"/>
          <p:cNvSpPr/>
          <p:nvPr/>
        </p:nvSpPr>
        <p:spPr>
          <a:xfrm>
            <a:off x="24890" y="6959"/>
            <a:ext cx="4327513" cy="1808378"/>
          </a:xfrm>
          <a:custGeom>
            <a:rect b="b" l="l" r="r" t="t"/>
            <a:pathLst>
              <a:path extrusionOk="0" h="2411171" w="5770017">
                <a:moveTo>
                  <a:pt x="0" y="0"/>
                </a:moveTo>
                <a:lnTo>
                  <a:pt x="5770017" y="0"/>
                </a:lnTo>
                <a:lnTo>
                  <a:pt x="5715824" y="124746"/>
                </a:lnTo>
                <a:cubicBezTo>
                  <a:pt x="5526044" y="533784"/>
                  <a:pt x="5262460" y="917027"/>
                  <a:pt x="4925072" y="1254414"/>
                </a:cubicBezTo>
                <a:cubicBezTo>
                  <a:pt x="3623720" y="2555767"/>
                  <a:pt x="1640148" y="2759102"/>
                  <a:pt x="125602" y="1864423"/>
                </a:cubicBezTo>
                <a:lnTo>
                  <a:pt x="0" y="1785927"/>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95" name="Google Shape;95;p17"/>
          <p:cNvSpPr/>
          <p:nvPr/>
        </p:nvSpPr>
        <p:spPr>
          <a:xfrm>
            <a:off x="1143" y="0"/>
            <a:ext cx="9141714" cy="5143500"/>
          </a:xfrm>
          <a:prstGeom prst="frame">
            <a:avLst>
              <a:gd fmla="val 7164" name="adj1"/>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venir"/>
              <a:ea typeface="Avenir"/>
              <a:cs typeface="Avenir"/>
              <a:sym typeface="Avenir"/>
            </a:endParaRPr>
          </a:p>
        </p:txBody>
      </p:sp>
      <p:sp>
        <p:nvSpPr>
          <p:cNvPr id="96" name="Google Shape;96;p17"/>
          <p:cNvSpPr txBox="1"/>
          <p:nvPr>
            <p:ph type="ctrTitle"/>
          </p:nvPr>
        </p:nvSpPr>
        <p:spPr>
          <a:xfrm>
            <a:off x="635608" y="848731"/>
            <a:ext cx="3991964" cy="1790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900"/>
              <a:buFont typeface="EB Garamond"/>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7" name="Google Shape;97;p17"/>
          <p:cNvSpPr/>
          <p:nvPr>
            <p:ph idx="2" type="pic"/>
          </p:nvPr>
        </p:nvSpPr>
        <p:spPr>
          <a:xfrm>
            <a:off x="5088636" y="678942"/>
            <a:ext cx="3435858" cy="1837944"/>
          </a:xfrm>
          <a:prstGeom prst="rect">
            <a:avLst/>
          </a:prstGeom>
          <a:solidFill>
            <a:schemeClr val="accent6"/>
          </a:solidFill>
          <a:ln>
            <a:noFill/>
          </a:ln>
        </p:spPr>
      </p:sp>
      <p:sp>
        <p:nvSpPr>
          <p:cNvPr id="98" name="Google Shape;98;p17"/>
          <p:cNvSpPr/>
          <p:nvPr>
            <p:ph idx="3" type="pic"/>
          </p:nvPr>
        </p:nvSpPr>
        <p:spPr>
          <a:xfrm>
            <a:off x="5088636" y="2640330"/>
            <a:ext cx="3435858" cy="1837944"/>
          </a:xfrm>
          <a:prstGeom prst="rect">
            <a:avLst/>
          </a:prstGeom>
          <a:solidFill>
            <a:schemeClr val="accent6"/>
          </a:solidFill>
          <a:ln>
            <a:noFill/>
          </a:ln>
        </p:spPr>
      </p:sp>
      <p:sp>
        <p:nvSpPr>
          <p:cNvPr id="99" name="Google Shape;99;p17"/>
          <p:cNvSpPr txBox="1"/>
          <p:nvPr>
            <p:ph idx="1" type="body"/>
          </p:nvPr>
        </p:nvSpPr>
        <p:spPr>
          <a:xfrm>
            <a:off x="628650" y="2700338"/>
            <a:ext cx="3992166" cy="1838325"/>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SzPts val="1700"/>
              <a:buNone/>
              <a:defRPr sz="2100">
                <a:solidFill>
                  <a:schemeClr val="lt1"/>
                </a:solidFill>
                <a:latin typeface="Avenir"/>
                <a:ea typeface="Avenir"/>
                <a:cs typeface="Avenir"/>
                <a:sym typeface="Avenir"/>
              </a:defRPr>
            </a:lvl1pPr>
            <a:lvl2pPr indent="-298450" lvl="1" marL="914400" algn="l">
              <a:lnSpc>
                <a:spcPct val="110000"/>
              </a:lnSpc>
              <a:spcBef>
                <a:spcPts val="400"/>
              </a:spcBef>
              <a:spcAft>
                <a:spcPts val="0"/>
              </a:spcAft>
              <a:buSzPts val="1100"/>
              <a:buChar char="▪"/>
              <a:defRPr/>
            </a:lvl2pPr>
            <a:lvl3pPr indent="-298450" lvl="2" marL="1371600" algn="l">
              <a:lnSpc>
                <a:spcPct val="110000"/>
              </a:lnSpc>
              <a:spcBef>
                <a:spcPts val="400"/>
              </a:spcBef>
              <a:spcAft>
                <a:spcPts val="0"/>
              </a:spcAft>
              <a:buSzPts val="1100"/>
              <a:buChar char="▪"/>
              <a:defRPr/>
            </a:lvl3pPr>
            <a:lvl4pPr indent="-298450" lvl="3" marL="1828800" algn="l">
              <a:lnSpc>
                <a:spcPct val="110000"/>
              </a:lnSpc>
              <a:spcBef>
                <a:spcPts val="400"/>
              </a:spcBef>
              <a:spcAft>
                <a:spcPts val="0"/>
              </a:spcAft>
              <a:buSzPts val="1100"/>
              <a:buChar char="▪"/>
              <a:defRPr/>
            </a:lvl4pPr>
            <a:lvl5pPr indent="-298450" lvl="4" marL="2286000" algn="l">
              <a:lnSpc>
                <a:spcPct val="110000"/>
              </a:lnSpc>
              <a:spcBef>
                <a:spcPts val="400"/>
              </a:spcBef>
              <a:spcAft>
                <a:spcPts val="0"/>
              </a:spcAft>
              <a:buSzPts val="11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Chart Timeline" type="obj">
  <p:cSld name="OBJECT">
    <p:spTree>
      <p:nvGrpSpPr>
        <p:cNvPr id="100" name="Shape 100"/>
        <p:cNvGrpSpPr/>
        <p:nvPr/>
      </p:nvGrpSpPr>
      <p:grpSpPr>
        <a:xfrm>
          <a:off x="0" y="0"/>
          <a:ext cx="0" cy="0"/>
          <a:chOff x="0" y="0"/>
          <a:chExt cx="0" cy="0"/>
        </a:xfrm>
      </p:grpSpPr>
      <p:sp>
        <p:nvSpPr>
          <p:cNvPr id="101" name="Google Shape;101;p18"/>
          <p:cNvSpPr txBox="1"/>
          <p:nvPr>
            <p:ph type="title"/>
          </p:nvPr>
        </p:nvSpPr>
        <p:spPr>
          <a:xfrm>
            <a:off x="628650" y="510778"/>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2" name="Google Shape;102;p18"/>
          <p:cNvSpPr txBox="1"/>
          <p:nvPr>
            <p:ph idx="1" type="body"/>
          </p:nvPr>
        </p:nvSpPr>
        <p:spPr>
          <a:xfrm>
            <a:off x="628650" y="1633993"/>
            <a:ext cx="7886700" cy="2998730"/>
          </a:xfrm>
          <a:prstGeom prst="rect">
            <a:avLst/>
          </a:prstGeom>
          <a:noFill/>
          <a:ln>
            <a:noFill/>
          </a:ln>
        </p:spPr>
        <p:txBody>
          <a:bodyPr anchorCtr="0" anchor="t" bIns="34275" lIns="68575" spcFirstLastPara="1" rIns="68575" wrap="square" tIns="34275">
            <a:normAutofit/>
          </a:bodyPr>
          <a:lstStyle>
            <a:lvl1pPr indent="-349250" lvl="0" marL="457200" algn="l">
              <a:lnSpc>
                <a:spcPct val="110000"/>
              </a:lnSpc>
              <a:spcBef>
                <a:spcPts val="800"/>
              </a:spcBef>
              <a:spcAft>
                <a:spcPts val="0"/>
              </a:spcAft>
              <a:buSzPts val="1900"/>
              <a:buFont typeface="Noto Sans Symbols"/>
              <a:buChar char="▪"/>
              <a:defRPr/>
            </a:lvl1pPr>
            <a:lvl2pPr indent="-336550" lvl="1" marL="914400" algn="l">
              <a:lnSpc>
                <a:spcPct val="110000"/>
              </a:lnSpc>
              <a:spcBef>
                <a:spcPts val="400"/>
              </a:spcBef>
              <a:spcAft>
                <a:spcPts val="0"/>
              </a:spcAft>
              <a:buSzPts val="1700"/>
              <a:buFont typeface="Noto Sans Symbols"/>
              <a:buChar char="▪"/>
              <a:defRPr/>
            </a:lvl2pPr>
            <a:lvl3pPr indent="-317500" lvl="2" marL="1371600" algn="l">
              <a:lnSpc>
                <a:spcPct val="110000"/>
              </a:lnSpc>
              <a:spcBef>
                <a:spcPts val="400"/>
              </a:spcBef>
              <a:spcAft>
                <a:spcPts val="0"/>
              </a:spcAft>
              <a:buSzPts val="1400"/>
              <a:buFont typeface="Noto Sans Symbols"/>
              <a:buChar char="▪"/>
              <a:defRPr/>
            </a:lvl3pPr>
            <a:lvl4pPr indent="-304800" lvl="3" marL="1828800" algn="l">
              <a:lnSpc>
                <a:spcPct val="110000"/>
              </a:lnSpc>
              <a:spcBef>
                <a:spcPts val="400"/>
              </a:spcBef>
              <a:spcAft>
                <a:spcPts val="0"/>
              </a:spcAft>
              <a:buSzPts val="1200"/>
              <a:buFont typeface="Noto Sans Symbols"/>
              <a:buChar char="▪"/>
              <a:defRPr/>
            </a:lvl4pPr>
            <a:lvl5pPr indent="-304800" lvl="4" marL="2286000" algn="l">
              <a:lnSpc>
                <a:spcPct val="110000"/>
              </a:lnSpc>
              <a:spcBef>
                <a:spcPts val="400"/>
              </a:spcBef>
              <a:spcAft>
                <a:spcPts val="0"/>
              </a:spcAft>
              <a:buSzPts val="1200"/>
              <a:buFont typeface="Noto Sans Symbols"/>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 name="Google Shape;103;p18"/>
          <p:cNvSpPr txBox="1"/>
          <p:nvPr>
            <p:ph idx="10" type="dt"/>
          </p:nvPr>
        </p:nvSpPr>
        <p:spPr>
          <a:xfrm>
            <a:off x="628650" y="4822031"/>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18"/>
          <p:cNvSpPr txBox="1"/>
          <p:nvPr>
            <p:ph idx="11" type="ftr"/>
          </p:nvPr>
        </p:nvSpPr>
        <p:spPr>
          <a:xfrm>
            <a:off x="3028950" y="4822031"/>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18"/>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06" name="Shape 106"/>
        <p:cNvGrpSpPr/>
        <p:nvPr/>
      </p:nvGrpSpPr>
      <p:grpSpPr>
        <a:xfrm>
          <a:off x="0" y="0"/>
          <a:ext cx="0" cy="0"/>
          <a:chOff x="0" y="0"/>
          <a:chExt cx="0" cy="0"/>
        </a:xfrm>
      </p:grpSpPr>
      <p:sp>
        <p:nvSpPr>
          <p:cNvPr id="107" name="Google Shape;107;p19"/>
          <p:cNvSpPr/>
          <p:nvPr/>
        </p:nvSpPr>
        <p:spPr>
          <a:xfrm>
            <a:off x="2286"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08" name="Google Shape;108;p19"/>
          <p:cNvSpPr/>
          <p:nvPr/>
        </p:nvSpPr>
        <p:spPr>
          <a:xfrm>
            <a:off x="-292"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09" name="Google Shape;109;p19"/>
          <p:cNvSpPr/>
          <p:nvPr/>
        </p:nvSpPr>
        <p:spPr>
          <a:xfrm>
            <a:off x="-292" y="0"/>
            <a:ext cx="9141714" cy="5143500"/>
          </a:xfrm>
          <a:prstGeom prst="frame">
            <a:avLst>
              <a:gd fmla="val 7164" name="adj1"/>
            </a:avLst>
          </a:prstGeom>
          <a:gradFill>
            <a:gsLst>
              <a:gs pos="0">
                <a:srgbClr val="4D4EE6">
                  <a:alpha val="40000"/>
                </a:srgbClr>
              </a:gs>
              <a:gs pos="100000">
                <a:srgbClr val="F900A0">
                  <a:alpha val="40000"/>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10" name="Google Shape;110;p19"/>
          <p:cNvSpPr/>
          <p:nvPr>
            <p:ph idx="2" type="pic"/>
          </p:nvPr>
        </p:nvSpPr>
        <p:spPr>
          <a:xfrm>
            <a:off x="4572" y="363474"/>
            <a:ext cx="9134856" cy="4430268"/>
          </a:xfrm>
          <a:prstGeom prst="rect">
            <a:avLst/>
          </a:prstGeom>
          <a:solidFill>
            <a:schemeClr val="accent6"/>
          </a:solidFill>
          <a:ln>
            <a:noFill/>
          </a:ln>
        </p:spPr>
      </p:sp>
      <p:sp>
        <p:nvSpPr>
          <p:cNvPr id="111" name="Google Shape;111;p19"/>
          <p:cNvSpPr txBox="1"/>
          <p:nvPr>
            <p:ph type="title"/>
          </p:nvPr>
        </p:nvSpPr>
        <p:spPr>
          <a:xfrm>
            <a:off x="628650" y="953262"/>
            <a:ext cx="3600450" cy="281178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3900"/>
              <a:buFont typeface="EB Garamond"/>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2" name="Google Shape;112;p19"/>
          <p:cNvSpPr txBox="1"/>
          <p:nvPr>
            <p:ph idx="1" type="body"/>
          </p:nvPr>
        </p:nvSpPr>
        <p:spPr>
          <a:xfrm>
            <a:off x="628650" y="3626834"/>
            <a:ext cx="3600450" cy="8001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SzPts val="1300"/>
              <a:buNone/>
              <a:defRPr sz="1700">
                <a:solidFill>
                  <a:schemeClr val="lt1"/>
                </a:solidFill>
              </a:defRPr>
            </a:lvl1pPr>
            <a:lvl2pPr indent="-298450" lvl="1" marL="914400" algn="l">
              <a:lnSpc>
                <a:spcPct val="110000"/>
              </a:lnSpc>
              <a:spcBef>
                <a:spcPts val="400"/>
              </a:spcBef>
              <a:spcAft>
                <a:spcPts val="0"/>
              </a:spcAft>
              <a:buSzPts val="1100"/>
              <a:buChar char="▪"/>
              <a:defRPr/>
            </a:lvl2pPr>
            <a:lvl3pPr indent="-298450" lvl="2" marL="1371600" algn="l">
              <a:lnSpc>
                <a:spcPct val="110000"/>
              </a:lnSpc>
              <a:spcBef>
                <a:spcPts val="400"/>
              </a:spcBef>
              <a:spcAft>
                <a:spcPts val="0"/>
              </a:spcAft>
              <a:buSzPts val="1100"/>
              <a:buChar char="▪"/>
              <a:defRPr/>
            </a:lvl3pPr>
            <a:lvl4pPr indent="-298450" lvl="3" marL="1828800" algn="l">
              <a:lnSpc>
                <a:spcPct val="110000"/>
              </a:lnSpc>
              <a:spcBef>
                <a:spcPts val="400"/>
              </a:spcBef>
              <a:spcAft>
                <a:spcPts val="0"/>
              </a:spcAft>
              <a:buSzPts val="1100"/>
              <a:buChar char="▪"/>
              <a:defRPr/>
            </a:lvl4pPr>
            <a:lvl5pPr indent="-298450" lvl="4" marL="2286000" algn="l">
              <a:lnSpc>
                <a:spcPct val="110000"/>
              </a:lnSpc>
              <a:spcBef>
                <a:spcPts val="400"/>
              </a:spcBef>
              <a:spcAft>
                <a:spcPts val="0"/>
              </a:spcAft>
              <a:buSzPts val="11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3" name="Google Shape;113;p19"/>
          <p:cNvSpPr txBox="1"/>
          <p:nvPr>
            <p:ph idx="10" type="dt"/>
          </p:nvPr>
        </p:nvSpPr>
        <p:spPr>
          <a:xfrm>
            <a:off x="628650" y="4822031"/>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19"/>
          <p:cNvSpPr txBox="1"/>
          <p:nvPr>
            <p:ph idx="11" type="ftr"/>
          </p:nvPr>
        </p:nvSpPr>
        <p:spPr>
          <a:xfrm>
            <a:off x="3028950" y="4822031"/>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19"/>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column">
  <p:cSld name="Content 3 column">
    <p:spTree>
      <p:nvGrpSpPr>
        <p:cNvPr id="116" name="Shape 116"/>
        <p:cNvGrpSpPr/>
        <p:nvPr/>
      </p:nvGrpSpPr>
      <p:grpSpPr>
        <a:xfrm>
          <a:off x="0" y="0"/>
          <a:ext cx="0" cy="0"/>
          <a:chOff x="0" y="0"/>
          <a:chExt cx="0" cy="0"/>
        </a:xfrm>
      </p:grpSpPr>
      <p:sp>
        <p:nvSpPr>
          <p:cNvPr id="117" name="Google Shape;117;p20"/>
          <p:cNvSpPr txBox="1"/>
          <p:nvPr>
            <p:ph type="title"/>
          </p:nvPr>
        </p:nvSpPr>
        <p:spPr>
          <a:xfrm>
            <a:off x="629841" y="514350"/>
            <a:ext cx="7886700" cy="99441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8" name="Google Shape;118;p20"/>
          <p:cNvSpPr txBox="1"/>
          <p:nvPr>
            <p:ph idx="1" type="body"/>
          </p:nvPr>
        </p:nvSpPr>
        <p:spPr>
          <a:xfrm>
            <a:off x="629841" y="1508760"/>
            <a:ext cx="2537460" cy="397764"/>
          </a:xfrm>
          <a:prstGeom prst="rect">
            <a:avLst/>
          </a:prstGeom>
          <a:noFill/>
          <a:ln>
            <a:noFill/>
          </a:ln>
        </p:spPr>
        <p:txBody>
          <a:bodyPr anchorCtr="0" anchor="t" bIns="34275" lIns="68575" spcFirstLastPara="1" rIns="68575" wrap="square" tIns="34275">
            <a:noAutofit/>
          </a:bodyPr>
          <a:lstStyle>
            <a:lvl1pPr indent="-228600" lvl="0" marL="457200" algn="l">
              <a:lnSpc>
                <a:spcPct val="110000"/>
              </a:lnSpc>
              <a:spcBef>
                <a:spcPts val="800"/>
              </a:spcBef>
              <a:spcAft>
                <a:spcPts val="0"/>
              </a:spcAft>
              <a:buSzPts val="1400"/>
              <a:buNone/>
              <a:defRPr b="0" sz="1800"/>
            </a:lvl1pPr>
            <a:lvl2pPr indent="-228600" lvl="1" marL="914400" algn="l">
              <a:lnSpc>
                <a:spcPct val="110000"/>
              </a:lnSpc>
              <a:spcBef>
                <a:spcPts val="400"/>
              </a:spcBef>
              <a:spcAft>
                <a:spcPts val="0"/>
              </a:spcAft>
              <a:buSzPts val="1200"/>
              <a:buNone/>
              <a:defRPr b="1" sz="1500"/>
            </a:lvl2pPr>
            <a:lvl3pPr indent="-228600" lvl="2" marL="1371600" algn="l">
              <a:lnSpc>
                <a:spcPct val="110000"/>
              </a:lnSpc>
              <a:spcBef>
                <a:spcPts val="400"/>
              </a:spcBef>
              <a:spcAft>
                <a:spcPts val="0"/>
              </a:spcAft>
              <a:buSzPts val="1100"/>
              <a:buNone/>
              <a:defRPr b="1" sz="1400"/>
            </a:lvl3pPr>
            <a:lvl4pPr indent="-228600" lvl="3" marL="1828800" algn="l">
              <a:lnSpc>
                <a:spcPct val="110000"/>
              </a:lnSpc>
              <a:spcBef>
                <a:spcPts val="400"/>
              </a:spcBef>
              <a:spcAft>
                <a:spcPts val="0"/>
              </a:spcAft>
              <a:buSzPts val="1000"/>
              <a:buNone/>
              <a:defRPr b="1" sz="1200"/>
            </a:lvl4pPr>
            <a:lvl5pPr indent="-228600" lvl="4" marL="2286000" algn="l">
              <a:lnSpc>
                <a:spcPct val="110000"/>
              </a:lnSpc>
              <a:spcBef>
                <a:spcPts val="400"/>
              </a:spcBef>
              <a:spcAft>
                <a:spcPts val="0"/>
              </a:spcAft>
              <a:buSzPts val="10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19" name="Google Shape;119;p20"/>
          <p:cNvSpPr txBox="1"/>
          <p:nvPr>
            <p:ph idx="2" type="body"/>
          </p:nvPr>
        </p:nvSpPr>
        <p:spPr>
          <a:xfrm>
            <a:off x="629841" y="1920240"/>
            <a:ext cx="2537460" cy="2584847"/>
          </a:xfrm>
          <a:prstGeom prst="rect">
            <a:avLst/>
          </a:prstGeom>
          <a:noFill/>
          <a:ln>
            <a:noFill/>
          </a:ln>
        </p:spPr>
        <p:txBody>
          <a:bodyPr anchorCtr="0" anchor="t" bIns="34275" lIns="68575" spcFirstLastPara="1" rIns="68575" wrap="square" tIns="34275">
            <a:normAutofit/>
          </a:bodyPr>
          <a:lstStyle>
            <a:lvl1pPr indent="-279400" lvl="0" marL="457200" algn="l">
              <a:lnSpc>
                <a:spcPct val="110000"/>
              </a:lnSpc>
              <a:spcBef>
                <a:spcPts val="800"/>
              </a:spcBef>
              <a:spcAft>
                <a:spcPts val="0"/>
              </a:spcAft>
              <a:buClr>
                <a:srgbClr val="7357D4"/>
              </a:buClr>
              <a:buSzPts val="800"/>
              <a:buChar char="▪"/>
              <a:defRPr sz="1100"/>
            </a:lvl1pPr>
            <a:lvl2pPr indent="-279400" lvl="1" marL="914400" algn="l">
              <a:lnSpc>
                <a:spcPct val="110000"/>
              </a:lnSpc>
              <a:spcBef>
                <a:spcPts val="400"/>
              </a:spcBef>
              <a:spcAft>
                <a:spcPts val="0"/>
              </a:spcAft>
              <a:buClr>
                <a:srgbClr val="7357D4"/>
              </a:buClr>
              <a:buSzPts val="800"/>
              <a:buChar char="▪"/>
              <a:defRPr sz="1100"/>
            </a:lvl2pPr>
            <a:lvl3pPr indent="-279400" lvl="2" marL="1371600" algn="l">
              <a:lnSpc>
                <a:spcPct val="110000"/>
              </a:lnSpc>
              <a:spcBef>
                <a:spcPts val="400"/>
              </a:spcBef>
              <a:spcAft>
                <a:spcPts val="0"/>
              </a:spcAft>
              <a:buClr>
                <a:srgbClr val="7357D4"/>
              </a:buClr>
              <a:buSzPts val="800"/>
              <a:buChar char="▪"/>
              <a:defRPr sz="1100"/>
            </a:lvl3pPr>
            <a:lvl4pPr indent="-279400" lvl="3" marL="1828800" algn="l">
              <a:lnSpc>
                <a:spcPct val="110000"/>
              </a:lnSpc>
              <a:spcBef>
                <a:spcPts val="400"/>
              </a:spcBef>
              <a:spcAft>
                <a:spcPts val="0"/>
              </a:spcAft>
              <a:buClr>
                <a:srgbClr val="7357D4"/>
              </a:buClr>
              <a:buSzPts val="800"/>
              <a:buChar char="▪"/>
              <a:defRPr sz="1100"/>
            </a:lvl4pPr>
            <a:lvl5pPr indent="-279400" lvl="4" marL="2286000" algn="l">
              <a:lnSpc>
                <a:spcPct val="110000"/>
              </a:lnSpc>
              <a:spcBef>
                <a:spcPts val="400"/>
              </a:spcBef>
              <a:spcAft>
                <a:spcPts val="0"/>
              </a:spcAft>
              <a:buClr>
                <a:srgbClr val="7357D4"/>
              </a:buClr>
              <a:buSzPts val="8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0" name="Google Shape;120;p20"/>
          <p:cNvSpPr txBox="1"/>
          <p:nvPr>
            <p:ph idx="3" type="body"/>
          </p:nvPr>
        </p:nvSpPr>
        <p:spPr>
          <a:xfrm>
            <a:off x="3303270" y="1508760"/>
            <a:ext cx="2537460" cy="397764"/>
          </a:xfrm>
          <a:prstGeom prst="rect">
            <a:avLst/>
          </a:prstGeom>
          <a:noFill/>
          <a:ln>
            <a:noFill/>
          </a:ln>
        </p:spPr>
        <p:txBody>
          <a:bodyPr anchorCtr="0" anchor="t" bIns="34275" lIns="68575" spcFirstLastPara="1" rIns="68575" wrap="square" tIns="34275">
            <a:noAutofit/>
          </a:bodyPr>
          <a:lstStyle>
            <a:lvl1pPr indent="-228600" lvl="0" marL="457200" algn="l">
              <a:lnSpc>
                <a:spcPct val="110000"/>
              </a:lnSpc>
              <a:spcBef>
                <a:spcPts val="800"/>
              </a:spcBef>
              <a:spcAft>
                <a:spcPts val="0"/>
              </a:spcAft>
              <a:buSzPts val="1400"/>
              <a:buNone/>
              <a:defRPr b="0" sz="1800"/>
            </a:lvl1pPr>
            <a:lvl2pPr indent="-228600" lvl="1" marL="914400" algn="l">
              <a:lnSpc>
                <a:spcPct val="110000"/>
              </a:lnSpc>
              <a:spcBef>
                <a:spcPts val="400"/>
              </a:spcBef>
              <a:spcAft>
                <a:spcPts val="0"/>
              </a:spcAft>
              <a:buSzPts val="1200"/>
              <a:buNone/>
              <a:defRPr b="1" sz="1500"/>
            </a:lvl2pPr>
            <a:lvl3pPr indent="-228600" lvl="2" marL="1371600" algn="l">
              <a:lnSpc>
                <a:spcPct val="110000"/>
              </a:lnSpc>
              <a:spcBef>
                <a:spcPts val="400"/>
              </a:spcBef>
              <a:spcAft>
                <a:spcPts val="0"/>
              </a:spcAft>
              <a:buSzPts val="1100"/>
              <a:buNone/>
              <a:defRPr b="1" sz="1400"/>
            </a:lvl3pPr>
            <a:lvl4pPr indent="-228600" lvl="3" marL="1828800" algn="l">
              <a:lnSpc>
                <a:spcPct val="110000"/>
              </a:lnSpc>
              <a:spcBef>
                <a:spcPts val="400"/>
              </a:spcBef>
              <a:spcAft>
                <a:spcPts val="0"/>
              </a:spcAft>
              <a:buSzPts val="1000"/>
              <a:buNone/>
              <a:defRPr b="1" sz="1200"/>
            </a:lvl4pPr>
            <a:lvl5pPr indent="-228600" lvl="4" marL="2286000" algn="l">
              <a:lnSpc>
                <a:spcPct val="110000"/>
              </a:lnSpc>
              <a:spcBef>
                <a:spcPts val="400"/>
              </a:spcBef>
              <a:spcAft>
                <a:spcPts val="0"/>
              </a:spcAft>
              <a:buSzPts val="10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21" name="Google Shape;121;p20"/>
          <p:cNvSpPr txBox="1"/>
          <p:nvPr>
            <p:ph idx="4" type="body"/>
          </p:nvPr>
        </p:nvSpPr>
        <p:spPr>
          <a:xfrm>
            <a:off x="3303270" y="1920240"/>
            <a:ext cx="2537460" cy="2584847"/>
          </a:xfrm>
          <a:prstGeom prst="rect">
            <a:avLst/>
          </a:prstGeom>
          <a:noFill/>
          <a:ln>
            <a:noFill/>
          </a:ln>
        </p:spPr>
        <p:txBody>
          <a:bodyPr anchorCtr="0" anchor="t" bIns="34275" lIns="68575" spcFirstLastPara="1" rIns="68575" wrap="square" tIns="34275">
            <a:normAutofit/>
          </a:bodyPr>
          <a:lstStyle>
            <a:lvl1pPr indent="-279400" lvl="0" marL="457200" algn="l">
              <a:lnSpc>
                <a:spcPct val="110000"/>
              </a:lnSpc>
              <a:spcBef>
                <a:spcPts val="800"/>
              </a:spcBef>
              <a:spcAft>
                <a:spcPts val="0"/>
              </a:spcAft>
              <a:buClr>
                <a:srgbClr val="7357D4"/>
              </a:buClr>
              <a:buSzPts val="800"/>
              <a:buChar char="▪"/>
              <a:defRPr sz="1100"/>
            </a:lvl1pPr>
            <a:lvl2pPr indent="-279400" lvl="1" marL="914400" algn="l">
              <a:lnSpc>
                <a:spcPct val="110000"/>
              </a:lnSpc>
              <a:spcBef>
                <a:spcPts val="400"/>
              </a:spcBef>
              <a:spcAft>
                <a:spcPts val="0"/>
              </a:spcAft>
              <a:buClr>
                <a:srgbClr val="7357D4"/>
              </a:buClr>
              <a:buSzPts val="800"/>
              <a:buChar char="▪"/>
              <a:defRPr sz="1100"/>
            </a:lvl2pPr>
            <a:lvl3pPr indent="-279400" lvl="2" marL="1371600" algn="l">
              <a:lnSpc>
                <a:spcPct val="110000"/>
              </a:lnSpc>
              <a:spcBef>
                <a:spcPts val="400"/>
              </a:spcBef>
              <a:spcAft>
                <a:spcPts val="0"/>
              </a:spcAft>
              <a:buClr>
                <a:srgbClr val="7357D4"/>
              </a:buClr>
              <a:buSzPts val="800"/>
              <a:buChar char="▪"/>
              <a:defRPr sz="1100"/>
            </a:lvl3pPr>
            <a:lvl4pPr indent="-279400" lvl="3" marL="1828800" algn="l">
              <a:lnSpc>
                <a:spcPct val="110000"/>
              </a:lnSpc>
              <a:spcBef>
                <a:spcPts val="400"/>
              </a:spcBef>
              <a:spcAft>
                <a:spcPts val="0"/>
              </a:spcAft>
              <a:buClr>
                <a:srgbClr val="7357D4"/>
              </a:buClr>
              <a:buSzPts val="800"/>
              <a:buChar char="▪"/>
              <a:defRPr sz="1100"/>
            </a:lvl4pPr>
            <a:lvl5pPr indent="-279400" lvl="4" marL="2286000" algn="l">
              <a:lnSpc>
                <a:spcPct val="110000"/>
              </a:lnSpc>
              <a:spcBef>
                <a:spcPts val="400"/>
              </a:spcBef>
              <a:spcAft>
                <a:spcPts val="0"/>
              </a:spcAft>
              <a:buClr>
                <a:srgbClr val="7357D4"/>
              </a:buClr>
              <a:buSzPts val="8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0"/>
          <p:cNvSpPr txBox="1"/>
          <p:nvPr>
            <p:ph idx="5" type="body"/>
          </p:nvPr>
        </p:nvSpPr>
        <p:spPr>
          <a:xfrm>
            <a:off x="5976700" y="1508760"/>
            <a:ext cx="2537460" cy="397764"/>
          </a:xfrm>
          <a:prstGeom prst="rect">
            <a:avLst/>
          </a:prstGeom>
          <a:noFill/>
          <a:ln>
            <a:noFill/>
          </a:ln>
        </p:spPr>
        <p:txBody>
          <a:bodyPr anchorCtr="0" anchor="t" bIns="34275" lIns="68575" spcFirstLastPara="1" rIns="68575" wrap="square" tIns="34275">
            <a:noAutofit/>
          </a:bodyPr>
          <a:lstStyle>
            <a:lvl1pPr indent="-228600" lvl="0" marL="457200" algn="l">
              <a:lnSpc>
                <a:spcPct val="110000"/>
              </a:lnSpc>
              <a:spcBef>
                <a:spcPts val="800"/>
              </a:spcBef>
              <a:spcAft>
                <a:spcPts val="0"/>
              </a:spcAft>
              <a:buSzPts val="1400"/>
              <a:buNone/>
              <a:defRPr b="0" sz="1800"/>
            </a:lvl1pPr>
            <a:lvl2pPr indent="-228600" lvl="1" marL="914400" algn="l">
              <a:lnSpc>
                <a:spcPct val="110000"/>
              </a:lnSpc>
              <a:spcBef>
                <a:spcPts val="400"/>
              </a:spcBef>
              <a:spcAft>
                <a:spcPts val="0"/>
              </a:spcAft>
              <a:buSzPts val="1200"/>
              <a:buNone/>
              <a:defRPr b="1" sz="1500"/>
            </a:lvl2pPr>
            <a:lvl3pPr indent="-228600" lvl="2" marL="1371600" algn="l">
              <a:lnSpc>
                <a:spcPct val="110000"/>
              </a:lnSpc>
              <a:spcBef>
                <a:spcPts val="400"/>
              </a:spcBef>
              <a:spcAft>
                <a:spcPts val="0"/>
              </a:spcAft>
              <a:buSzPts val="1100"/>
              <a:buNone/>
              <a:defRPr b="1" sz="1400"/>
            </a:lvl3pPr>
            <a:lvl4pPr indent="-228600" lvl="3" marL="1828800" algn="l">
              <a:lnSpc>
                <a:spcPct val="110000"/>
              </a:lnSpc>
              <a:spcBef>
                <a:spcPts val="400"/>
              </a:spcBef>
              <a:spcAft>
                <a:spcPts val="0"/>
              </a:spcAft>
              <a:buSzPts val="1000"/>
              <a:buNone/>
              <a:defRPr b="1" sz="1200"/>
            </a:lvl4pPr>
            <a:lvl5pPr indent="-228600" lvl="4" marL="2286000" algn="l">
              <a:lnSpc>
                <a:spcPct val="110000"/>
              </a:lnSpc>
              <a:spcBef>
                <a:spcPts val="400"/>
              </a:spcBef>
              <a:spcAft>
                <a:spcPts val="0"/>
              </a:spcAft>
              <a:buSzPts val="10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23" name="Google Shape;123;p20"/>
          <p:cNvSpPr txBox="1"/>
          <p:nvPr>
            <p:ph idx="6" type="body"/>
          </p:nvPr>
        </p:nvSpPr>
        <p:spPr>
          <a:xfrm>
            <a:off x="5976700" y="1920240"/>
            <a:ext cx="2537460" cy="2584847"/>
          </a:xfrm>
          <a:prstGeom prst="rect">
            <a:avLst/>
          </a:prstGeom>
          <a:noFill/>
          <a:ln>
            <a:noFill/>
          </a:ln>
        </p:spPr>
        <p:txBody>
          <a:bodyPr anchorCtr="0" anchor="t" bIns="34275" lIns="68575" spcFirstLastPara="1" rIns="68575" wrap="square" tIns="34275">
            <a:normAutofit/>
          </a:bodyPr>
          <a:lstStyle>
            <a:lvl1pPr indent="-279400" lvl="0" marL="457200" algn="l">
              <a:lnSpc>
                <a:spcPct val="110000"/>
              </a:lnSpc>
              <a:spcBef>
                <a:spcPts val="800"/>
              </a:spcBef>
              <a:spcAft>
                <a:spcPts val="0"/>
              </a:spcAft>
              <a:buClr>
                <a:srgbClr val="7357D4"/>
              </a:buClr>
              <a:buSzPts val="800"/>
              <a:buChar char="▪"/>
              <a:defRPr sz="1100"/>
            </a:lvl1pPr>
            <a:lvl2pPr indent="-279400" lvl="1" marL="914400" algn="l">
              <a:lnSpc>
                <a:spcPct val="110000"/>
              </a:lnSpc>
              <a:spcBef>
                <a:spcPts val="400"/>
              </a:spcBef>
              <a:spcAft>
                <a:spcPts val="0"/>
              </a:spcAft>
              <a:buClr>
                <a:srgbClr val="7357D4"/>
              </a:buClr>
              <a:buSzPts val="800"/>
              <a:buChar char="▪"/>
              <a:defRPr sz="1100"/>
            </a:lvl2pPr>
            <a:lvl3pPr indent="-279400" lvl="2" marL="1371600" algn="l">
              <a:lnSpc>
                <a:spcPct val="110000"/>
              </a:lnSpc>
              <a:spcBef>
                <a:spcPts val="400"/>
              </a:spcBef>
              <a:spcAft>
                <a:spcPts val="0"/>
              </a:spcAft>
              <a:buClr>
                <a:srgbClr val="7357D4"/>
              </a:buClr>
              <a:buSzPts val="800"/>
              <a:buChar char="▪"/>
              <a:defRPr sz="1100"/>
            </a:lvl3pPr>
            <a:lvl4pPr indent="-279400" lvl="3" marL="1828800" algn="l">
              <a:lnSpc>
                <a:spcPct val="110000"/>
              </a:lnSpc>
              <a:spcBef>
                <a:spcPts val="400"/>
              </a:spcBef>
              <a:spcAft>
                <a:spcPts val="0"/>
              </a:spcAft>
              <a:buClr>
                <a:srgbClr val="7357D4"/>
              </a:buClr>
              <a:buSzPts val="800"/>
              <a:buChar char="▪"/>
              <a:defRPr sz="1100"/>
            </a:lvl4pPr>
            <a:lvl5pPr indent="-279400" lvl="4" marL="2286000" algn="l">
              <a:lnSpc>
                <a:spcPct val="110000"/>
              </a:lnSpc>
              <a:spcBef>
                <a:spcPts val="400"/>
              </a:spcBef>
              <a:spcAft>
                <a:spcPts val="0"/>
              </a:spcAft>
              <a:buClr>
                <a:srgbClr val="7357D4"/>
              </a:buClr>
              <a:buSzPts val="8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4" name="Google Shape;124;p20"/>
          <p:cNvSpPr txBox="1"/>
          <p:nvPr>
            <p:ph idx="10" type="dt"/>
          </p:nvPr>
        </p:nvSpPr>
        <p:spPr>
          <a:xfrm>
            <a:off x="628650" y="4822031"/>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20"/>
          <p:cNvSpPr txBox="1"/>
          <p:nvPr>
            <p:ph idx="11" type="ftr"/>
          </p:nvPr>
        </p:nvSpPr>
        <p:spPr>
          <a:xfrm>
            <a:off x="3028950" y="4822031"/>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6" name="Google Shape;126;p20"/>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spTree>
      <p:nvGrpSpPr>
        <p:cNvPr id="127" name="Shape 127"/>
        <p:cNvGrpSpPr/>
        <p:nvPr/>
      </p:nvGrpSpPr>
      <p:grpSpPr>
        <a:xfrm>
          <a:off x="0" y="0"/>
          <a:ext cx="0" cy="0"/>
          <a:chOff x="0" y="0"/>
          <a:chExt cx="0" cy="0"/>
        </a:xfrm>
      </p:grpSpPr>
      <p:sp>
        <p:nvSpPr>
          <p:cNvPr id="128" name="Google Shape;128;p21"/>
          <p:cNvSpPr txBox="1"/>
          <p:nvPr>
            <p:ph type="title"/>
          </p:nvPr>
        </p:nvSpPr>
        <p:spPr>
          <a:xfrm>
            <a:off x="628650" y="510778"/>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9" name="Google Shape;129;p21"/>
          <p:cNvSpPr/>
          <p:nvPr>
            <p:ph idx="2" type="pic"/>
          </p:nvPr>
        </p:nvSpPr>
        <p:spPr>
          <a:xfrm>
            <a:off x="555498" y="1680210"/>
            <a:ext cx="1714500" cy="1741932"/>
          </a:xfrm>
          <a:prstGeom prst="rect">
            <a:avLst/>
          </a:prstGeom>
          <a:solidFill>
            <a:schemeClr val="accent6"/>
          </a:solidFill>
          <a:ln>
            <a:noFill/>
          </a:ln>
        </p:spPr>
      </p:sp>
      <p:sp>
        <p:nvSpPr>
          <p:cNvPr id="130" name="Google Shape;130;p21"/>
          <p:cNvSpPr/>
          <p:nvPr>
            <p:ph idx="3" type="pic"/>
          </p:nvPr>
        </p:nvSpPr>
        <p:spPr>
          <a:xfrm>
            <a:off x="2654046" y="1680210"/>
            <a:ext cx="1714500" cy="1741932"/>
          </a:xfrm>
          <a:prstGeom prst="rect">
            <a:avLst/>
          </a:prstGeom>
          <a:solidFill>
            <a:schemeClr val="accent6"/>
          </a:solidFill>
          <a:ln>
            <a:noFill/>
          </a:ln>
        </p:spPr>
      </p:sp>
      <p:sp>
        <p:nvSpPr>
          <p:cNvPr id="131" name="Google Shape;131;p21"/>
          <p:cNvSpPr/>
          <p:nvPr>
            <p:ph idx="4" type="pic"/>
          </p:nvPr>
        </p:nvSpPr>
        <p:spPr>
          <a:xfrm>
            <a:off x="4759452" y="1700784"/>
            <a:ext cx="1714500" cy="1741932"/>
          </a:xfrm>
          <a:prstGeom prst="rect">
            <a:avLst/>
          </a:prstGeom>
          <a:solidFill>
            <a:schemeClr val="accent6"/>
          </a:solidFill>
          <a:ln>
            <a:noFill/>
          </a:ln>
        </p:spPr>
      </p:sp>
      <p:sp>
        <p:nvSpPr>
          <p:cNvPr id="132" name="Google Shape;132;p21"/>
          <p:cNvSpPr/>
          <p:nvPr>
            <p:ph idx="5" type="pic"/>
          </p:nvPr>
        </p:nvSpPr>
        <p:spPr>
          <a:xfrm>
            <a:off x="6864858" y="1700784"/>
            <a:ext cx="1714500" cy="1741932"/>
          </a:xfrm>
          <a:prstGeom prst="rect">
            <a:avLst/>
          </a:prstGeom>
          <a:solidFill>
            <a:schemeClr val="accent6"/>
          </a:solidFill>
          <a:ln>
            <a:noFill/>
          </a:ln>
        </p:spPr>
      </p:sp>
      <p:sp>
        <p:nvSpPr>
          <p:cNvPr id="133" name="Google Shape;133;p21"/>
          <p:cNvSpPr txBox="1"/>
          <p:nvPr>
            <p:ph idx="1" type="body"/>
          </p:nvPr>
        </p:nvSpPr>
        <p:spPr>
          <a:xfrm>
            <a:off x="556022" y="3550444"/>
            <a:ext cx="1714500" cy="442913"/>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0"/>
              </a:spcBef>
              <a:spcAft>
                <a:spcPts val="0"/>
              </a:spcAft>
              <a:buSzPts val="1200"/>
              <a:buNone/>
              <a:defRPr sz="1500">
                <a:latin typeface="EB Garamond"/>
                <a:ea typeface="EB Garamond"/>
                <a:cs typeface="EB Garamond"/>
                <a:sym typeface="EB Garamond"/>
              </a:defRPr>
            </a:lvl1pPr>
            <a:lvl2pPr indent="-228600" lvl="1" marL="914400" algn="l">
              <a:lnSpc>
                <a:spcPct val="110000"/>
              </a:lnSpc>
              <a:spcBef>
                <a:spcPts val="400"/>
              </a:spcBef>
              <a:spcAft>
                <a:spcPts val="0"/>
              </a:spcAft>
              <a:buSzPts val="1700"/>
              <a:buNone/>
              <a:defRPr/>
            </a:lvl2pPr>
            <a:lvl3pPr indent="-228600" lvl="2" marL="1371600" algn="l">
              <a:lnSpc>
                <a:spcPct val="110000"/>
              </a:lnSpc>
              <a:spcBef>
                <a:spcPts val="400"/>
              </a:spcBef>
              <a:spcAft>
                <a:spcPts val="0"/>
              </a:spcAft>
              <a:buSzPts val="1400"/>
              <a:buNone/>
              <a:defRPr/>
            </a:lvl3pPr>
            <a:lvl4pPr indent="-228600" lvl="3" marL="1828800" algn="l">
              <a:lnSpc>
                <a:spcPct val="110000"/>
              </a:lnSpc>
              <a:spcBef>
                <a:spcPts val="400"/>
              </a:spcBef>
              <a:spcAft>
                <a:spcPts val="0"/>
              </a:spcAft>
              <a:buSzPts val="1200"/>
              <a:buNone/>
              <a:defRPr/>
            </a:lvl4pPr>
            <a:lvl5pPr indent="-228600" lvl="4" marL="2286000" algn="l">
              <a:lnSpc>
                <a:spcPct val="110000"/>
              </a:lnSpc>
              <a:spcBef>
                <a:spcPts val="400"/>
              </a:spcBef>
              <a:spcAft>
                <a:spcPts val="0"/>
              </a:spcAft>
              <a:buSzPts val="12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4" name="Google Shape;134;p21"/>
          <p:cNvSpPr txBox="1"/>
          <p:nvPr>
            <p:ph idx="6" type="body"/>
          </p:nvPr>
        </p:nvSpPr>
        <p:spPr>
          <a:xfrm>
            <a:off x="555498" y="4007358"/>
            <a:ext cx="1714500" cy="442913"/>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0"/>
              </a:spcBef>
              <a:spcAft>
                <a:spcPts val="0"/>
              </a:spcAft>
              <a:buSzPts val="1000"/>
              <a:buNone/>
              <a:defRPr sz="1200"/>
            </a:lvl1pPr>
            <a:lvl2pPr indent="-228600" lvl="1" marL="914400" algn="l">
              <a:lnSpc>
                <a:spcPct val="110000"/>
              </a:lnSpc>
              <a:spcBef>
                <a:spcPts val="400"/>
              </a:spcBef>
              <a:spcAft>
                <a:spcPts val="0"/>
              </a:spcAft>
              <a:buSzPts val="1700"/>
              <a:buNone/>
              <a:defRPr/>
            </a:lvl2pPr>
            <a:lvl3pPr indent="-228600" lvl="2" marL="1371600" algn="l">
              <a:lnSpc>
                <a:spcPct val="110000"/>
              </a:lnSpc>
              <a:spcBef>
                <a:spcPts val="400"/>
              </a:spcBef>
              <a:spcAft>
                <a:spcPts val="0"/>
              </a:spcAft>
              <a:buSzPts val="1400"/>
              <a:buNone/>
              <a:defRPr/>
            </a:lvl3pPr>
            <a:lvl4pPr indent="-228600" lvl="3" marL="1828800" algn="l">
              <a:lnSpc>
                <a:spcPct val="110000"/>
              </a:lnSpc>
              <a:spcBef>
                <a:spcPts val="400"/>
              </a:spcBef>
              <a:spcAft>
                <a:spcPts val="0"/>
              </a:spcAft>
              <a:buSzPts val="1200"/>
              <a:buNone/>
              <a:defRPr/>
            </a:lvl4pPr>
            <a:lvl5pPr indent="-228600" lvl="4" marL="2286000" algn="l">
              <a:lnSpc>
                <a:spcPct val="110000"/>
              </a:lnSpc>
              <a:spcBef>
                <a:spcPts val="400"/>
              </a:spcBef>
              <a:spcAft>
                <a:spcPts val="0"/>
              </a:spcAft>
              <a:buSzPts val="12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5" name="Google Shape;135;p21"/>
          <p:cNvSpPr txBox="1"/>
          <p:nvPr>
            <p:ph idx="7" type="body"/>
          </p:nvPr>
        </p:nvSpPr>
        <p:spPr>
          <a:xfrm>
            <a:off x="2654046" y="3550444"/>
            <a:ext cx="1714500" cy="442913"/>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0"/>
              </a:spcBef>
              <a:spcAft>
                <a:spcPts val="0"/>
              </a:spcAft>
              <a:buSzPts val="1200"/>
              <a:buNone/>
              <a:defRPr sz="1500">
                <a:latin typeface="EB Garamond"/>
                <a:ea typeface="EB Garamond"/>
                <a:cs typeface="EB Garamond"/>
                <a:sym typeface="EB Garamond"/>
              </a:defRPr>
            </a:lvl1pPr>
            <a:lvl2pPr indent="-228600" lvl="1" marL="914400" algn="l">
              <a:lnSpc>
                <a:spcPct val="110000"/>
              </a:lnSpc>
              <a:spcBef>
                <a:spcPts val="400"/>
              </a:spcBef>
              <a:spcAft>
                <a:spcPts val="0"/>
              </a:spcAft>
              <a:buSzPts val="1700"/>
              <a:buNone/>
              <a:defRPr/>
            </a:lvl2pPr>
            <a:lvl3pPr indent="-228600" lvl="2" marL="1371600" algn="l">
              <a:lnSpc>
                <a:spcPct val="110000"/>
              </a:lnSpc>
              <a:spcBef>
                <a:spcPts val="400"/>
              </a:spcBef>
              <a:spcAft>
                <a:spcPts val="0"/>
              </a:spcAft>
              <a:buSzPts val="1400"/>
              <a:buNone/>
              <a:defRPr/>
            </a:lvl3pPr>
            <a:lvl4pPr indent="-228600" lvl="3" marL="1828800" algn="l">
              <a:lnSpc>
                <a:spcPct val="110000"/>
              </a:lnSpc>
              <a:spcBef>
                <a:spcPts val="400"/>
              </a:spcBef>
              <a:spcAft>
                <a:spcPts val="0"/>
              </a:spcAft>
              <a:buSzPts val="1200"/>
              <a:buNone/>
              <a:defRPr/>
            </a:lvl4pPr>
            <a:lvl5pPr indent="-228600" lvl="4" marL="2286000" algn="l">
              <a:lnSpc>
                <a:spcPct val="110000"/>
              </a:lnSpc>
              <a:spcBef>
                <a:spcPts val="400"/>
              </a:spcBef>
              <a:spcAft>
                <a:spcPts val="0"/>
              </a:spcAft>
              <a:buSzPts val="12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6" name="Google Shape;136;p21"/>
          <p:cNvSpPr txBox="1"/>
          <p:nvPr>
            <p:ph idx="8" type="body"/>
          </p:nvPr>
        </p:nvSpPr>
        <p:spPr>
          <a:xfrm>
            <a:off x="2653522" y="4007358"/>
            <a:ext cx="1714500" cy="442913"/>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0"/>
              </a:spcBef>
              <a:spcAft>
                <a:spcPts val="0"/>
              </a:spcAft>
              <a:buSzPts val="1000"/>
              <a:buNone/>
              <a:defRPr sz="1200"/>
            </a:lvl1pPr>
            <a:lvl2pPr indent="-228600" lvl="1" marL="914400" algn="l">
              <a:lnSpc>
                <a:spcPct val="110000"/>
              </a:lnSpc>
              <a:spcBef>
                <a:spcPts val="400"/>
              </a:spcBef>
              <a:spcAft>
                <a:spcPts val="0"/>
              </a:spcAft>
              <a:buSzPts val="1700"/>
              <a:buNone/>
              <a:defRPr/>
            </a:lvl2pPr>
            <a:lvl3pPr indent="-228600" lvl="2" marL="1371600" algn="l">
              <a:lnSpc>
                <a:spcPct val="110000"/>
              </a:lnSpc>
              <a:spcBef>
                <a:spcPts val="400"/>
              </a:spcBef>
              <a:spcAft>
                <a:spcPts val="0"/>
              </a:spcAft>
              <a:buSzPts val="1400"/>
              <a:buNone/>
              <a:defRPr/>
            </a:lvl3pPr>
            <a:lvl4pPr indent="-228600" lvl="3" marL="1828800" algn="l">
              <a:lnSpc>
                <a:spcPct val="110000"/>
              </a:lnSpc>
              <a:spcBef>
                <a:spcPts val="400"/>
              </a:spcBef>
              <a:spcAft>
                <a:spcPts val="0"/>
              </a:spcAft>
              <a:buSzPts val="1200"/>
              <a:buNone/>
              <a:defRPr/>
            </a:lvl4pPr>
            <a:lvl5pPr indent="-228600" lvl="4" marL="2286000" algn="l">
              <a:lnSpc>
                <a:spcPct val="110000"/>
              </a:lnSpc>
              <a:spcBef>
                <a:spcPts val="400"/>
              </a:spcBef>
              <a:spcAft>
                <a:spcPts val="0"/>
              </a:spcAft>
              <a:buSzPts val="12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7" name="Google Shape;137;p21"/>
          <p:cNvSpPr txBox="1"/>
          <p:nvPr>
            <p:ph idx="9" type="body"/>
          </p:nvPr>
        </p:nvSpPr>
        <p:spPr>
          <a:xfrm>
            <a:off x="4775980" y="3550158"/>
            <a:ext cx="1714500" cy="442913"/>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0"/>
              </a:spcBef>
              <a:spcAft>
                <a:spcPts val="0"/>
              </a:spcAft>
              <a:buSzPts val="1200"/>
              <a:buNone/>
              <a:defRPr sz="1500">
                <a:latin typeface="EB Garamond"/>
                <a:ea typeface="EB Garamond"/>
                <a:cs typeface="EB Garamond"/>
                <a:sym typeface="EB Garamond"/>
              </a:defRPr>
            </a:lvl1pPr>
            <a:lvl2pPr indent="-228600" lvl="1" marL="914400" algn="l">
              <a:lnSpc>
                <a:spcPct val="110000"/>
              </a:lnSpc>
              <a:spcBef>
                <a:spcPts val="400"/>
              </a:spcBef>
              <a:spcAft>
                <a:spcPts val="0"/>
              </a:spcAft>
              <a:buSzPts val="1700"/>
              <a:buNone/>
              <a:defRPr/>
            </a:lvl2pPr>
            <a:lvl3pPr indent="-228600" lvl="2" marL="1371600" algn="l">
              <a:lnSpc>
                <a:spcPct val="110000"/>
              </a:lnSpc>
              <a:spcBef>
                <a:spcPts val="400"/>
              </a:spcBef>
              <a:spcAft>
                <a:spcPts val="0"/>
              </a:spcAft>
              <a:buSzPts val="1400"/>
              <a:buNone/>
              <a:defRPr/>
            </a:lvl3pPr>
            <a:lvl4pPr indent="-228600" lvl="3" marL="1828800" algn="l">
              <a:lnSpc>
                <a:spcPct val="110000"/>
              </a:lnSpc>
              <a:spcBef>
                <a:spcPts val="400"/>
              </a:spcBef>
              <a:spcAft>
                <a:spcPts val="0"/>
              </a:spcAft>
              <a:buSzPts val="1200"/>
              <a:buNone/>
              <a:defRPr/>
            </a:lvl4pPr>
            <a:lvl5pPr indent="-228600" lvl="4" marL="2286000" algn="l">
              <a:lnSpc>
                <a:spcPct val="110000"/>
              </a:lnSpc>
              <a:spcBef>
                <a:spcPts val="400"/>
              </a:spcBef>
              <a:spcAft>
                <a:spcPts val="0"/>
              </a:spcAft>
              <a:buSzPts val="12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8" name="Google Shape;138;p21"/>
          <p:cNvSpPr txBox="1"/>
          <p:nvPr>
            <p:ph idx="13" type="body"/>
          </p:nvPr>
        </p:nvSpPr>
        <p:spPr>
          <a:xfrm>
            <a:off x="4775456" y="4007072"/>
            <a:ext cx="1714500" cy="442913"/>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0"/>
              </a:spcBef>
              <a:spcAft>
                <a:spcPts val="0"/>
              </a:spcAft>
              <a:buSzPts val="1000"/>
              <a:buNone/>
              <a:defRPr sz="1200"/>
            </a:lvl1pPr>
            <a:lvl2pPr indent="-228600" lvl="1" marL="914400" algn="l">
              <a:lnSpc>
                <a:spcPct val="110000"/>
              </a:lnSpc>
              <a:spcBef>
                <a:spcPts val="400"/>
              </a:spcBef>
              <a:spcAft>
                <a:spcPts val="0"/>
              </a:spcAft>
              <a:buSzPts val="1700"/>
              <a:buNone/>
              <a:defRPr/>
            </a:lvl2pPr>
            <a:lvl3pPr indent="-228600" lvl="2" marL="1371600" algn="l">
              <a:lnSpc>
                <a:spcPct val="110000"/>
              </a:lnSpc>
              <a:spcBef>
                <a:spcPts val="400"/>
              </a:spcBef>
              <a:spcAft>
                <a:spcPts val="0"/>
              </a:spcAft>
              <a:buSzPts val="1400"/>
              <a:buNone/>
              <a:defRPr/>
            </a:lvl3pPr>
            <a:lvl4pPr indent="-228600" lvl="3" marL="1828800" algn="l">
              <a:lnSpc>
                <a:spcPct val="110000"/>
              </a:lnSpc>
              <a:spcBef>
                <a:spcPts val="400"/>
              </a:spcBef>
              <a:spcAft>
                <a:spcPts val="0"/>
              </a:spcAft>
              <a:buSzPts val="1200"/>
              <a:buNone/>
              <a:defRPr/>
            </a:lvl4pPr>
            <a:lvl5pPr indent="-228600" lvl="4" marL="2286000" algn="l">
              <a:lnSpc>
                <a:spcPct val="110000"/>
              </a:lnSpc>
              <a:spcBef>
                <a:spcPts val="400"/>
              </a:spcBef>
              <a:spcAft>
                <a:spcPts val="0"/>
              </a:spcAft>
              <a:buSzPts val="12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9" name="Google Shape;139;p21"/>
          <p:cNvSpPr txBox="1"/>
          <p:nvPr>
            <p:ph idx="14" type="body"/>
          </p:nvPr>
        </p:nvSpPr>
        <p:spPr>
          <a:xfrm>
            <a:off x="6873479" y="3552825"/>
            <a:ext cx="1714500" cy="442913"/>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0"/>
              </a:spcBef>
              <a:spcAft>
                <a:spcPts val="0"/>
              </a:spcAft>
              <a:buSzPts val="1200"/>
              <a:buNone/>
              <a:defRPr sz="1500">
                <a:latin typeface="EB Garamond"/>
                <a:ea typeface="EB Garamond"/>
                <a:cs typeface="EB Garamond"/>
                <a:sym typeface="EB Garamond"/>
              </a:defRPr>
            </a:lvl1pPr>
            <a:lvl2pPr indent="-228600" lvl="1" marL="914400" algn="l">
              <a:lnSpc>
                <a:spcPct val="110000"/>
              </a:lnSpc>
              <a:spcBef>
                <a:spcPts val="400"/>
              </a:spcBef>
              <a:spcAft>
                <a:spcPts val="0"/>
              </a:spcAft>
              <a:buSzPts val="1700"/>
              <a:buNone/>
              <a:defRPr/>
            </a:lvl2pPr>
            <a:lvl3pPr indent="-228600" lvl="2" marL="1371600" algn="l">
              <a:lnSpc>
                <a:spcPct val="110000"/>
              </a:lnSpc>
              <a:spcBef>
                <a:spcPts val="400"/>
              </a:spcBef>
              <a:spcAft>
                <a:spcPts val="0"/>
              </a:spcAft>
              <a:buSzPts val="1400"/>
              <a:buNone/>
              <a:defRPr/>
            </a:lvl3pPr>
            <a:lvl4pPr indent="-228600" lvl="3" marL="1828800" algn="l">
              <a:lnSpc>
                <a:spcPct val="110000"/>
              </a:lnSpc>
              <a:spcBef>
                <a:spcPts val="400"/>
              </a:spcBef>
              <a:spcAft>
                <a:spcPts val="0"/>
              </a:spcAft>
              <a:buSzPts val="1200"/>
              <a:buNone/>
              <a:defRPr/>
            </a:lvl4pPr>
            <a:lvl5pPr indent="-228600" lvl="4" marL="2286000" algn="l">
              <a:lnSpc>
                <a:spcPct val="110000"/>
              </a:lnSpc>
              <a:spcBef>
                <a:spcPts val="400"/>
              </a:spcBef>
              <a:spcAft>
                <a:spcPts val="0"/>
              </a:spcAft>
              <a:buSzPts val="12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0" name="Google Shape;140;p21"/>
          <p:cNvSpPr txBox="1"/>
          <p:nvPr>
            <p:ph idx="15" type="body"/>
          </p:nvPr>
        </p:nvSpPr>
        <p:spPr>
          <a:xfrm>
            <a:off x="6872955" y="4009739"/>
            <a:ext cx="1714500" cy="442913"/>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0"/>
              </a:spcBef>
              <a:spcAft>
                <a:spcPts val="0"/>
              </a:spcAft>
              <a:buSzPts val="1000"/>
              <a:buNone/>
              <a:defRPr sz="1200"/>
            </a:lvl1pPr>
            <a:lvl2pPr indent="-228600" lvl="1" marL="914400" algn="l">
              <a:lnSpc>
                <a:spcPct val="110000"/>
              </a:lnSpc>
              <a:spcBef>
                <a:spcPts val="400"/>
              </a:spcBef>
              <a:spcAft>
                <a:spcPts val="0"/>
              </a:spcAft>
              <a:buSzPts val="1700"/>
              <a:buNone/>
              <a:defRPr/>
            </a:lvl2pPr>
            <a:lvl3pPr indent="-228600" lvl="2" marL="1371600" algn="l">
              <a:lnSpc>
                <a:spcPct val="110000"/>
              </a:lnSpc>
              <a:spcBef>
                <a:spcPts val="400"/>
              </a:spcBef>
              <a:spcAft>
                <a:spcPts val="0"/>
              </a:spcAft>
              <a:buSzPts val="1400"/>
              <a:buNone/>
              <a:defRPr/>
            </a:lvl3pPr>
            <a:lvl4pPr indent="-228600" lvl="3" marL="1828800" algn="l">
              <a:lnSpc>
                <a:spcPct val="110000"/>
              </a:lnSpc>
              <a:spcBef>
                <a:spcPts val="400"/>
              </a:spcBef>
              <a:spcAft>
                <a:spcPts val="0"/>
              </a:spcAft>
              <a:buSzPts val="1200"/>
              <a:buNone/>
              <a:defRPr/>
            </a:lvl4pPr>
            <a:lvl5pPr indent="-228600" lvl="4" marL="2286000" algn="l">
              <a:lnSpc>
                <a:spcPct val="110000"/>
              </a:lnSpc>
              <a:spcBef>
                <a:spcPts val="400"/>
              </a:spcBef>
              <a:spcAft>
                <a:spcPts val="0"/>
              </a:spcAft>
              <a:buSzPts val="12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1" name="Google Shape;141;p21"/>
          <p:cNvSpPr txBox="1"/>
          <p:nvPr>
            <p:ph idx="10" type="dt"/>
          </p:nvPr>
        </p:nvSpPr>
        <p:spPr>
          <a:xfrm>
            <a:off x="628650" y="4822031"/>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2" name="Google Shape;142;p21"/>
          <p:cNvSpPr txBox="1"/>
          <p:nvPr>
            <p:ph idx="11" type="ftr"/>
          </p:nvPr>
        </p:nvSpPr>
        <p:spPr>
          <a:xfrm>
            <a:off x="3028950" y="4822031"/>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3" name="Google Shape;143;p21"/>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showMasterSp="0">
  <p:cSld name="Summary">
    <p:spTree>
      <p:nvGrpSpPr>
        <p:cNvPr id="144" name="Shape 144"/>
        <p:cNvGrpSpPr/>
        <p:nvPr/>
      </p:nvGrpSpPr>
      <p:grpSpPr>
        <a:xfrm>
          <a:off x="0" y="0"/>
          <a:ext cx="0" cy="0"/>
          <a:chOff x="0" y="0"/>
          <a:chExt cx="0" cy="0"/>
        </a:xfrm>
      </p:grpSpPr>
      <p:sp>
        <p:nvSpPr>
          <p:cNvPr id="145" name="Google Shape;145;p22"/>
          <p:cNvSpPr txBox="1"/>
          <p:nvPr>
            <p:ph idx="10" type="dt"/>
          </p:nvPr>
        </p:nvSpPr>
        <p:spPr>
          <a:xfrm>
            <a:off x="628650" y="4822031"/>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6" name="Google Shape;146;p22"/>
          <p:cNvSpPr txBox="1"/>
          <p:nvPr>
            <p:ph idx="11" type="ftr"/>
          </p:nvPr>
        </p:nvSpPr>
        <p:spPr>
          <a:xfrm>
            <a:off x="3028950" y="4822031"/>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7" name="Google Shape;147;p22"/>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48" name="Google Shape;148;p22"/>
          <p:cNvSpPr txBox="1"/>
          <p:nvPr>
            <p:ph type="title"/>
          </p:nvPr>
        </p:nvSpPr>
        <p:spPr>
          <a:xfrm>
            <a:off x="630936" y="642938"/>
            <a:ext cx="4617038" cy="1557338"/>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9" name="Google Shape;149;p22"/>
          <p:cNvSpPr txBox="1"/>
          <p:nvPr>
            <p:ph idx="1" type="body"/>
          </p:nvPr>
        </p:nvSpPr>
        <p:spPr>
          <a:xfrm>
            <a:off x="630935" y="2393156"/>
            <a:ext cx="4617039" cy="2239565"/>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SzPts val="1300"/>
              <a:buNone/>
              <a:defRPr sz="1700"/>
            </a:lvl1pPr>
            <a:lvl2pPr indent="-298450" lvl="1" marL="914400" algn="l">
              <a:lnSpc>
                <a:spcPct val="110000"/>
              </a:lnSpc>
              <a:spcBef>
                <a:spcPts val="400"/>
              </a:spcBef>
              <a:spcAft>
                <a:spcPts val="0"/>
              </a:spcAft>
              <a:buSzPts val="1100"/>
              <a:buChar char="▪"/>
              <a:defRPr/>
            </a:lvl2pPr>
            <a:lvl3pPr indent="-298450" lvl="2" marL="1371600" algn="l">
              <a:lnSpc>
                <a:spcPct val="110000"/>
              </a:lnSpc>
              <a:spcBef>
                <a:spcPts val="400"/>
              </a:spcBef>
              <a:spcAft>
                <a:spcPts val="0"/>
              </a:spcAft>
              <a:buSzPts val="1100"/>
              <a:buChar char="▪"/>
              <a:defRPr/>
            </a:lvl3pPr>
            <a:lvl4pPr indent="-298450" lvl="3" marL="1828800" algn="l">
              <a:lnSpc>
                <a:spcPct val="110000"/>
              </a:lnSpc>
              <a:spcBef>
                <a:spcPts val="400"/>
              </a:spcBef>
              <a:spcAft>
                <a:spcPts val="0"/>
              </a:spcAft>
              <a:buSzPts val="1100"/>
              <a:buChar char="▪"/>
              <a:defRPr/>
            </a:lvl4pPr>
            <a:lvl5pPr indent="-298450" lvl="4" marL="2286000" algn="l">
              <a:lnSpc>
                <a:spcPct val="110000"/>
              </a:lnSpc>
              <a:spcBef>
                <a:spcPts val="400"/>
              </a:spcBef>
              <a:spcAft>
                <a:spcPts val="0"/>
              </a:spcAft>
              <a:buSzPts val="11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0" name="Google Shape;150;p22"/>
          <p:cNvSpPr txBox="1"/>
          <p:nvPr/>
        </p:nvSpPr>
        <p:spPr>
          <a:xfrm>
            <a:off x="630936" y="4822031"/>
            <a:ext cx="1985044" cy="273844"/>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700" cap="none">
                <a:solidFill>
                  <a:schemeClr val="dk2"/>
                </a:solidFill>
                <a:latin typeface="Avenir"/>
                <a:ea typeface="Avenir"/>
                <a:cs typeface="Avenir"/>
                <a:sym typeface="Avenir"/>
              </a:rPr>
              <a:t>3/4/2023</a:t>
            </a:r>
            <a:endParaRPr sz="700" cap="none">
              <a:solidFill>
                <a:schemeClr val="dk2"/>
              </a:solidFill>
              <a:latin typeface="Avenir"/>
              <a:ea typeface="Avenir"/>
              <a:cs typeface="Avenir"/>
              <a:sym typeface="Avenir"/>
            </a:endParaRPr>
          </a:p>
        </p:txBody>
      </p:sp>
      <p:sp>
        <p:nvSpPr>
          <p:cNvPr id="151" name="Google Shape;151;p22"/>
          <p:cNvSpPr txBox="1"/>
          <p:nvPr/>
        </p:nvSpPr>
        <p:spPr>
          <a:xfrm>
            <a:off x="3033522" y="4822031"/>
            <a:ext cx="3086100"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700" cap="none">
                <a:solidFill>
                  <a:schemeClr val="dk2"/>
                </a:solidFill>
                <a:latin typeface="Avenir"/>
                <a:ea typeface="Avenir"/>
                <a:cs typeface="Avenir"/>
                <a:sym typeface="Avenir"/>
              </a:rPr>
              <a:t>SAMPLE FOOTER TEXT</a:t>
            </a:r>
            <a:endParaRPr sz="700" cap="none">
              <a:solidFill>
                <a:schemeClr val="dk2"/>
              </a:solidFill>
              <a:latin typeface="Avenir"/>
              <a:ea typeface="Avenir"/>
              <a:cs typeface="Avenir"/>
              <a:sym typeface="Avenir"/>
            </a:endParaRPr>
          </a:p>
        </p:txBody>
      </p:sp>
      <p:sp>
        <p:nvSpPr>
          <p:cNvPr id="152" name="Google Shape;152;p22"/>
          <p:cNvSpPr txBox="1"/>
          <p:nvPr/>
        </p:nvSpPr>
        <p:spPr>
          <a:xfrm>
            <a:off x="6460236" y="4822031"/>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en" sz="700" cap="none">
                <a:solidFill>
                  <a:schemeClr val="dk2"/>
                </a:solidFill>
                <a:latin typeface="Avenir"/>
                <a:ea typeface="Avenir"/>
                <a:cs typeface="Avenir"/>
                <a:sym typeface="Avenir"/>
              </a:rPr>
              <a:t>‹#›</a:t>
            </a:fld>
            <a:endParaRPr sz="700" cap="none">
              <a:solidFill>
                <a:schemeClr val="dk2"/>
              </a:solidFill>
              <a:latin typeface="Avenir"/>
              <a:ea typeface="Avenir"/>
              <a:cs typeface="Avenir"/>
              <a:sym typeface="Avenir"/>
            </a:endParaRPr>
          </a:p>
        </p:txBody>
      </p:sp>
      <p:sp>
        <p:nvSpPr>
          <p:cNvPr id="153" name="Google Shape;153;p22"/>
          <p:cNvSpPr/>
          <p:nvPr>
            <p:ph idx="2" type="pic"/>
          </p:nvPr>
        </p:nvSpPr>
        <p:spPr>
          <a:xfrm>
            <a:off x="5568696" y="363474"/>
            <a:ext cx="3209544" cy="2146554"/>
          </a:xfrm>
          <a:prstGeom prst="rect">
            <a:avLst/>
          </a:prstGeom>
          <a:solidFill>
            <a:schemeClr val="accent6"/>
          </a:solidFill>
          <a:ln>
            <a:noFill/>
          </a:ln>
        </p:spPr>
      </p:sp>
      <p:sp>
        <p:nvSpPr>
          <p:cNvPr id="154" name="Google Shape;154;p22"/>
          <p:cNvSpPr/>
          <p:nvPr>
            <p:ph idx="3" type="pic"/>
          </p:nvPr>
        </p:nvSpPr>
        <p:spPr>
          <a:xfrm>
            <a:off x="5568696" y="2633472"/>
            <a:ext cx="3209544" cy="2146554"/>
          </a:xfrm>
          <a:prstGeom prst="rect">
            <a:avLst/>
          </a:prstGeom>
          <a:solidFill>
            <a:schemeClr val="accent6"/>
          </a:solid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spTree>
      <p:nvGrpSpPr>
        <p:cNvPr id="155" name="Shape 155"/>
        <p:cNvGrpSpPr/>
        <p:nvPr/>
      </p:nvGrpSpPr>
      <p:grpSpPr>
        <a:xfrm>
          <a:off x="0" y="0"/>
          <a:ext cx="0" cy="0"/>
          <a:chOff x="0" y="0"/>
          <a:chExt cx="0" cy="0"/>
        </a:xfrm>
      </p:grpSpPr>
      <p:sp>
        <p:nvSpPr>
          <p:cNvPr id="156" name="Google Shape;156;p23"/>
          <p:cNvSpPr txBox="1"/>
          <p:nvPr>
            <p:ph type="title"/>
          </p:nvPr>
        </p:nvSpPr>
        <p:spPr>
          <a:xfrm>
            <a:off x="630936" y="2920327"/>
            <a:ext cx="4494413" cy="1739479"/>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7" name="Google Shape;157;p23"/>
          <p:cNvSpPr/>
          <p:nvPr>
            <p:ph idx="2" type="pic"/>
          </p:nvPr>
        </p:nvSpPr>
        <p:spPr>
          <a:xfrm>
            <a:off x="370332" y="363474"/>
            <a:ext cx="8407908" cy="2393442"/>
          </a:xfrm>
          <a:prstGeom prst="rect">
            <a:avLst/>
          </a:prstGeom>
          <a:solidFill>
            <a:schemeClr val="accent6"/>
          </a:solidFill>
          <a:ln>
            <a:noFill/>
          </a:ln>
        </p:spPr>
      </p:sp>
      <p:sp>
        <p:nvSpPr>
          <p:cNvPr id="158" name="Google Shape;158;p23"/>
          <p:cNvSpPr txBox="1"/>
          <p:nvPr>
            <p:ph idx="1" type="body"/>
          </p:nvPr>
        </p:nvSpPr>
        <p:spPr>
          <a:xfrm>
            <a:off x="5234350" y="2920328"/>
            <a:ext cx="3283286" cy="173948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SzPts val="1700"/>
              <a:buNone/>
              <a:defRPr sz="2100"/>
            </a:lvl1pPr>
            <a:lvl2pPr indent="-298450" lvl="1" marL="914400" algn="l">
              <a:lnSpc>
                <a:spcPct val="110000"/>
              </a:lnSpc>
              <a:spcBef>
                <a:spcPts val="400"/>
              </a:spcBef>
              <a:spcAft>
                <a:spcPts val="0"/>
              </a:spcAft>
              <a:buSzPts val="1100"/>
              <a:buChar char="▪"/>
              <a:defRPr/>
            </a:lvl2pPr>
            <a:lvl3pPr indent="-298450" lvl="2" marL="1371600" algn="l">
              <a:lnSpc>
                <a:spcPct val="110000"/>
              </a:lnSpc>
              <a:spcBef>
                <a:spcPts val="400"/>
              </a:spcBef>
              <a:spcAft>
                <a:spcPts val="0"/>
              </a:spcAft>
              <a:buSzPts val="1100"/>
              <a:buChar char="▪"/>
              <a:defRPr/>
            </a:lvl3pPr>
            <a:lvl4pPr indent="-298450" lvl="3" marL="1828800" algn="l">
              <a:lnSpc>
                <a:spcPct val="110000"/>
              </a:lnSpc>
              <a:spcBef>
                <a:spcPts val="400"/>
              </a:spcBef>
              <a:spcAft>
                <a:spcPts val="0"/>
              </a:spcAft>
              <a:buSzPts val="1100"/>
              <a:buChar char="▪"/>
              <a:defRPr/>
            </a:lvl4pPr>
            <a:lvl5pPr indent="-298450" lvl="4" marL="2286000" algn="l">
              <a:lnSpc>
                <a:spcPct val="110000"/>
              </a:lnSpc>
              <a:spcBef>
                <a:spcPts val="400"/>
              </a:spcBef>
              <a:spcAft>
                <a:spcPts val="0"/>
              </a:spcAft>
              <a:buSzPts val="11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9" name="Google Shape;159;p23"/>
          <p:cNvSpPr txBox="1"/>
          <p:nvPr>
            <p:ph idx="10" type="dt"/>
          </p:nvPr>
        </p:nvSpPr>
        <p:spPr>
          <a:xfrm>
            <a:off x="628650" y="4813867"/>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0" name="Google Shape;160;p23"/>
          <p:cNvSpPr txBox="1"/>
          <p:nvPr>
            <p:ph idx="11" type="ftr"/>
          </p:nvPr>
        </p:nvSpPr>
        <p:spPr>
          <a:xfrm>
            <a:off x="3028950" y="4822031"/>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1" name="Google Shape;161;p23"/>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column (comparison slide)">
  <p:cSld name="Content 2 column (comparison slide)">
    <p:spTree>
      <p:nvGrpSpPr>
        <p:cNvPr id="162" name="Shape 162"/>
        <p:cNvGrpSpPr/>
        <p:nvPr/>
      </p:nvGrpSpPr>
      <p:grpSpPr>
        <a:xfrm>
          <a:off x="0" y="0"/>
          <a:ext cx="0" cy="0"/>
          <a:chOff x="0" y="0"/>
          <a:chExt cx="0" cy="0"/>
        </a:xfrm>
      </p:grpSpPr>
      <p:sp>
        <p:nvSpPr>
          <p:cNvPr id="163" name="Google Shape;163;p24"/>
          <p:cNvSpPr txBox="1"/>
          <p:nvPr>
            <p:ph idx="1" type="body"/>
          </p:nvPr>
        </p:nvSpPr>
        <p:spPr>
          <a:xfrm>
            <a:off x="629841" y="1920240"/>
            <a:ext cx="3868340" cy="2584847"/>
          </a:xfrm>
          <a:prstGeom prst="rect">
            <a:avLst/>
          </a:prstGeom>
          <a:solidFill>
            <a:schemeClr val="lt1"/>
          </a:solidFill>
          <a:ln>
            <a:noFill/>
          </a:ln>
        </p:spPr>
        <p:txBody>
          <a:bodyPr anchorCtr="0" anchor="t" bIns="34275" lIns="68575" spcFirstLastPara="1" rIns="68575" wrap="square" tIns="34275">
            <a:normAutofit/>
          </a:bodyPr>
          <a:lstStyle>
            <a:lvl1pPr indent="-298450" lvl="0" marL="457200" algn="l">
              <a:lnSpc>
                <a:spcPct val="110000"/>
              </a:lnSpc>
              <a:spcBef>
                <a:spcPts val="800"/>
              </a:spcBef>
              <a:spcAft>
                <a:spcPts val="0"/>
              </a:spcAft>
              <a:buClr>
                <a:srgbClr val="7357D4"/>
              </a:buClr>
              <a:buSzPts val="1100"/>
              <a:buChar char="▪"/>
              <a:defRPr sz="1400"/>
            </a:lvl1pPr>
            <a:lvl2pPr indent="-298450" lvl="1" marL="914400" algn="l">
              <a:lnSpc>
                <a:spcPct val="110000"/>
              </a:lnSpc>
              <a:spcBef>
                <a:spcPts val="400"/>
              </a:spcBef>
              <a:spcAft>
                <a:spcPts val="0"/>
              </a:spcAft>
              <a:buClr>
                <a:srgbClr val="7357D4"/>
              </a:buClr>
              <a:buSzPts val="1100"/>
              <a:buChar char="▪"/>
              <a:defRPr sz="1400"/>
            </a:lvl2pPr>
            <a:lvl3pPr indent="-298450" lvl="2" marL="1371600" algn="l">
              <a:lnSpc>
                <a:spcPct val="110000"/>
              </a:lnSpc>
              <a:spcBef>
                <a:spcPts val="400"/>
              </a:spcBef>
              <a:spcAft>
                <a:spcPts val="0"/>
              </a:spcAft>
              <a:buClr>
                <a:srgbClr val="7357D4"/>
              </a:buClr>
              <a:buSzPts val="1100"/>
              <a:buChar char="▪"/>
              <a:defRPr sz="1400"/>
            </a:lvl3pPr>
            <a:lvl4pPr indent="-298450" lvl="3" marL="1828800" algn="l">
              <a:lnSpc>
                <a:spcPct val="110000"/>
              </a:lnSpc>
              <a:spcBef>
                <a:spcPts val="400"/>
              </a:spcBef>
              <a:spcAft>
                <a:spcPts val="0"/>
              </a:spcAft>
              <a:buClr>
                <a:srgbClr val="7357D4"/>
              </a:buClr>
              <a:buSzPts val="1100"/>
              <a:buChar char="▪"/>
              <a:defRPr sz="1400"/>
            </a:lvl4pPr>
            <a:lvl5pPr indent="-298450" lvl="4" marL="2286000" algn="l">
              <a:lnSpc>
                <a:spcPct val="110000"/>
              </a:lnSpc>
              <a:spcBef>
                <a:spcPts val="400"/>
              </a:spcBef>
              <a:spcAft>
                <a:spcPts val="0"/>
              </a:spcAft>
              <a:buClr>
                <a:srgbClr val="7357D4"/>
              </a:buClr>
              <a:buSzPts val="11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4" name="Google Shape;164;p24"/>
          <p:cNvSpPr txBox="1"/>
          <p:nvPr>
            <p:ph idx="2" type="body"/>
          </p:nvPr>
        </p:nvSpPr>
        <p:spPr>
          <a:xfrm>
            <a:off x="4629150" y="1920240"/>
            <a:ext cx="3887391" cy="2584847"/>
          </a:xfrm>
          <a:prstGeom prst="rect">
            <a:avLst/>
          </a:prstGeom>
          <a:noFill/>
          <a:ln>
            <a:noFill/>
          </a:ln>
        </p:spPr>
        <p:txBody>
          <a:bodyPr anchorCtr="0" anchor="t" bIns="34275" lIns="68575" spcFirstLastPara="1" rIns="68575" wrap="square" tIns="34275">
            <a:normAutofit/>
          </a:bodyPr>
          <a:lstStyle>
            <a:lvl1pPr indent="-298450" lvl="0" marL="457200" algn="l">
              <a:lnSpc>
                <a:spcPct val="110000"/>
              </a:lnSpc>
              <a:spcBef>
                <a:spcPts val="800"/>
              </a:spcBef>
              <a:spcAft>
                <a:spcPts val="0"/>
              </a:spcAft>
              <a:buClr>
                <a:srgbClr val="7357D4"/>
              </a:buClr>
              <a:buSzPts val="1100"/>
              <a:buChar char="▪"/>
              <a:defRPr sz="1400"/>
            </a:lvl1pPr>
            <a:lvl2pPr indent="-298450" lvl="1" marL="914400" algn="l">
              <a:lnSpc>
                <a:spcPct val="110000"/>
              </a:lnSpc>
              <a:spcBef>
                <a:spcPts val="400"/>
              </a:spcBef>
              <a:spcAft>
                <a:spcPts val="0"/>
              </a:spcAft>
              <a:buClr>
                <a:srgbClr val="7357D4"/>
              </a:buClr>
              <a:buSzPts val="1100"/>
              <a:buChar char="▪"/>
              <a:defRPr sz="1400"/>
            </a:lvl2pPr>
            <a:lvl3pPr indent="-298450" lvl="2" marL="1371600" algn="l">
              <a:lnSpc>
                <a:spcPct val="110000"/>
              </a:lnSpc>
              <a:spcBef>
                <a:spcPts val="400"/>
              </a:spcBef>
              <a:spcAft>
                <a:spcPts val="0"/>
              </a:spcAft>
              <a:buClr>
                <a:srgbClr val="7357D4"/>
              </a:buClr>
              <a:buSzPts val="1100"/>
              <a:buChar char="▪"/>
              <a:defRPr sz="1400"/>
            </a:lvl3pPr>
            <a:lvl4pPr indent="-298450" lvl="3" marL="1828800" algn="l">
              <a:lnSpc>
                <a:spcPct val="110000"/>
              </a:lnSpc>
              <a:spcBef>
                <a:spcPts val="400"/>
              </a:spcBef>
              <a:spcAft>
                <a:spcPts val="0"/>
              </a:spcAft>
              <a:buClr>
                <a:srgbClr val="7357D4"/>
              </a:buClr>
              <a:buSzPts val="1100"/>
              <a:buChar char="▪"/>
              <a:defRPr sz="1400"/>
            </a:lvl4pPr>
            <a:lvl5pPr indent="-298450" lvl="4" marL="2286000" algn="l">
              <a:lnSpc>
                <a:spcPct val="110000"/>
              </a:lnSpc>
              <a:spcBef>
                <a:spcPts val="400"/>
              </a:spcBef>
              <a:spcAft>
                <a:spcPts val="0"/>
              </a:spcAft>
              <a:buClr>
                <a:srgbClr val="7357D4"/>
              </a:buClr>
              <a:buSzPts val="11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5" name="Google Shape;165;p24"/>
          <p:cNvSpPr txBox="1"/>
          <p:nvPr>
            <p:ph idx="10" type="dt"/>
          </p:nvPr>
        </p:nvSpPr>
        <p:spPr>
          <a:xfrm>
            <a:off x="628650" y="4822031"/>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6" name="Google Shape;166;p24"/>
          <p:cNvSpPr txBox="1"/>
          <p:nvPr>
            <p:ph idx="11" type="ftr"/>
          </p:nvPr>
        </p:nvSpPr>
        <p:spPr>
          <a:xfrm>
            <a:off x="3028950" y="4822031"/>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7" name="Google Shape;167;p24"/>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68" name="Google Shape;168;p24"/>
          <p:cNvSpPr txBox="1"/>
          <p:nvPr>
            <p:ph type="title"/>
          </p:nvPr>
        </p:nvSpPr>
        <p:spPr>
          <a:xfrm>
            <a:off x="628650" y="510778"/>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9" name="Google Shape;169;p24"/>
          <p:cNvSpPr txBox="1"/>
          <p:nvPr>
            <p:ph idx="3" type="body"/>
          </p:nvPr>
        </p:nvSpPr>
        <p:spPr>
          <a:xfrm>
            <a:off x="629840" y="1508760"/>
            <a:ext cx="3868340" cy="397764"/>
          </a:xfrm>
          <a:prstGeom prst="rect">
            <a:avLst/>
          </a:prstGeom>
          <a:noFill/>
          <a:ln>
            <a:noFill/>
          </a:ln>
        </p:spPr>
        <p:txBody>
          <a:bodyPr anchorCtr="0" anchor="t" bIns="34275" lIns="68575" spcFirstLastPara="1" rIns="68575" wrap="square" tIns="34275">
            <a:noAutofit/>
          </a:bodyPr>
          <a:lstStyle>
            <a:lvl1pPr indent="-228600" lvl="0" marL="457200" algn="l">
              <a:lnSpc>
                <a:spcPct val="110000"/>
              </a:lnSpc>
              <a:spcBef>
                <a:spcPts val="800"/>
              </a:spcBef>
              <a:spcAft>
                <a:spcPts val="0"/>
              </a:spcAft>
              <a:buSzPts val="1400"/>
              <a:buNone/>
              <a:defRPr b="0" sz="1800"/>
            </a:lvl1pPr>
            <a:lvl2pPr indent="-228600" lvl="1" marL="914400" algn="l">
              <a:lnSpc>
                <a:spcPct val="110000"/>
              </a:lnSpc>
              <a:spcBef>
                <a:spcPts val="400"/>
              </a:spcBef>
              <a:spcAft>
                <a:spcPts val="0"/>
              </a:spcAft>
              <a:buSzPts val="1200"/>
              <a:buNone/>
              <a:defRPr b="1" sz="1500"/>
            </a:lvl2pPr>
            <a:lvl3pPr indent="-228600" lvl="2" marL="1371600" algn="l">
              <a:lnSpc>
                <a:spcPct val="110000"/>
              </a:lnSpc>
              <a:spcBef>
                <a:spcPts val="400"/>
              </a:spcBef>
              <a:spcAft>
                <a:spcPts val="0"/>
              </a:spcAft>
              <a:buSzPts val="1100"/>
              <a:buNone/>
              <a:defRPr b="1" sz="1400"/>
            </a:lvl3pPr>
            <a:lvl4pPr indent="-228600" lvl="3" marL="1828800" algn="l">
              <a:lnSpc>
                <a:spcPct val="110000"/>
              </a:lnSpc>
              <a:spcBef>
                <a:spcPts val="400"/>
              </a:spcBef>
              <a:spcAft>
                <a:spcPts val="0"/>
              </a:spcAft>
              <a:buSzPts val="1000"/>
              <a:buNone/>
              <a:defRPr b="1" sz="1200"/>
            </a:lvl4pPr>
            <a:lvl5pPr indent="-228600" lvl="4" marL="2286000" algn="l">
              <a:lnSpc>
                <a:spcPct val="110000"/>
              </a:lnSpc>
              <a:spcBef>
                <a:spcPts val="400"/>
              </a:spcBef>
              <a:spcAft>
                <a:spcPts val="0"/>
              </a:spcAft>
              <a:buSzPts val="10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70" name="Google Shape;170;p24"/>
          <p:cNvSpPr txBox="1"/>
          <p:nvPr>
            <p:ph idx="4" type="body"/>
          </p:nvPr>
        </p:nvSpPr>
        <p:spPr>
          <a:xfrm>
            <a:off x="4626770" y="1508760"/>
            <a:ext cx="3887390" cy="397764"/>
          </a:xfrm>
          <a:prstGeom prst="rect">
            <a:avLst/>
          </a:prstGeom>
          <a:noFill/>
          <a:ln>
            <a:noFill/>
          </a:ln>
        </p:spPr>
        <p:txBody>
          <a:bodyPr anchorCtr="0" anchor="t" bIns="34275" lIns="68575" spcFirstLastPara="1" rIns="68575" wrap="square" tIns="34275">
            <a:noAutofit/>
          </a:bodyPr>
          <a:lstStyle>
            <a:lvl1pPr indent="-228600" lvl="0" marL="457200" algn="l">
              <a:lnSpc>
                <a:spcPct val="110000"/>
              </a:lnSpc>
              <a:spcBef>
                <a:spcPts val="800"/>
              </a:spcBef>
              <a:spcAft>
                <a:spcPts val="0"/>
              </a:spcAft>
              <a:buSzPts val="1400"/>
              <a:buNone/>
              <a:defRPr b="0" sz="1800"/>
            </a:lvl1pPr>
            <a:lvl2pPr indent="-228600" lvl="1" marL="914400" algn="l">
              <a:lnSpc>
                <a:spcPct val="110000"/>
              </a:lnSpc>
              <a:spcBef>
                <a:spcPts val="400"/>
              </a:spcBef>
              <a:spcAft>
                <a:spcPts val="0"/>
              </a:spcAft>
              <a:buSzPts val="1200"/>
              <a:buNone/>
              <a:defRPr b="1" sz="1500"/>
            </a:lvl2pPr>
            <a:lvl3pPr indent="-228600" lvl="2" marL="1371600" algn="l">
              <a:lnSpc>
                <a:spcPct val="110000"/>
              </a:lnSpc>
              <a:spcBef>
                <a:spcPts val="400"/>
              </a:spcBef>
              <a:spcAft>
                <a:spcPts val="0"/>
              </a:spcAft>
              <a:buSzPts val="1100"/>
              <a:buNone/>
              <a:defRPr b="1" sz="1400"/>
            </a:lvl3pPr>
            <a:lvl4pPr indent="-228600" lvl="3" marL="1828800" algn="l">
              <a:lnSpc>
                <a:spcPct val="110000"/>
              </a:lnSpc>
              <a:spcBef>
                <a:spcPts val="400"/>
              </a:spcBef>
              <a:spcAft>
                <a:spcPts val="0"/>
              </a:spcAft>
              <a:buSzPts val="1000"/>
              <a:buNone/>
              <a:defRPr b="1" sz="1200"/>
            </a:lvl4pPr>
            <a:lvl5pPr indent="-228600" lvl="4" marL="2286000" algn="l">
              <a:lnSpc>
                <a:spcPct val="110000"/>
              </a:lnSpc>
              <a:spcBef>
                <a:spcPts val="400"/>
              </a:spcBef>
              <a:spcAft>
                <a:spcPts val="0"/>
              </a:spcAft>
              <a:buSzPts val="10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 name="Shape 171"/>
        <p:cNvGrpSpPr/>
        <p:nvPr/>
      </p:nvGrpSpPr>
      <p:grpSpPr>
        <a:xfrm>
          <a:off x="0" y="0"/>
          <a:ext cx="0" cy="0"/>
          <a:chOff x="0" y="0"/>
          <a:chExt cx="0" cy="0"/>
        </a:xfrm>
      </p:grpSpPr>
      <p:sp>
        <p:nvSpPr>
          <p:cNvPr id="172" name="Google Shape;172;p25"/>
          <p:cNvSpPr txBox="1"/>
          <p:nvPr>
            <p:ph idx="10" type="dt"/>
          </p:nvPr>
        </p:nvSpPr>
        <p:spPr>
          <a:xfrm>
            <a:off x="628650" y="4822031"/>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3" name="Google Shape;173;p25"/>
          <p:cNvSpPr txBox="1"/>
          <p:nvPr>
            <p:ph idx="11" type="ftr"/>
          </p:nvPr>
        </p:nvSpPr>
        <p:spPr>
          <a:xfrm>
            <a:off x="3028950" y="4822031"/>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4" name="Google Shape;174;p25"/>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5" name="Shape 175"/>
        <p:cNvGrpSpPr/>
        <p:nvPr/>
      </p:nvGrpSpPr>
      <p:grpSpPr>
        <a:xfrm>
          <a:off x="0" y="0"/>
          <a:ext cx="0" cy="0"/>
          <a:chOff x="0" y="0"/>
          <a:chExt cx="0" cy="0"/>
        </a:xfrm>
      </p:grpSpPr>
      <p:sp>
        <p:nvSpPr>
          <p:cNvPr id="176" name="Google Shape;176;p2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accent5"/>
              </a:buClr>
              <a:buSzPts val="4100"/>
              <a:buFont typeface="EB Garamond"/>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7" name="Google Shape;177;p26"/>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110000"/>
              </a:lnSpc>
              <a:spcBef>
                <a:spcPts val="800"/>
              </a:spcBef>
              <a:spcAft>
                <a:spcPts val="0"/>
              </a:spcAft>
              <a:buSzPts val="1400"/>
              <a:buNone/>
              <a:defRPr sz="1800"/>
            </a:lvl1pPr>
            <a:lvl2pPr lvl="1" algn="ctr">
              <a:lnSpc>
                <a:spcPct val="110000"/>
              </a:lnSpc>
              <a:spcBef>
                <a:spcPts val="400"/>
              </a:spcBef>
              <a:spcAft>
                <a:spcPts val="0"/>
              </a:spcAft>
              <a:buSzPts val="1200"/>
              <a:buNone/>
              <a:defRPr sz="1500"/>
            </a:lvl2pPr>
            <a:lvl3pPr lvl="2" algn="ctr">
              <a:lnSpc>
                <a:spcPct val="110000"/>
              </a:lnSpc>
              <a:spcBef>
                <a:spcPts val="400"/>
              </a:spcBef>
              <a:spcAft>
                <a:spcPts val="0"/>
              </a:spcAft>
              <a:buSzPts val="1100"/>
              <a:buNone/>
              <a:defRPr sz="1400"/>
            </a:lvl3pPr>
            <a:lvl4pPr lvl="3" algn="ctr">
              <a:lnSpc>
                <a:spcPct val="110000"/>
              </a:lnSpc>
              <a:spcBef>
                <a:spcPts val="400"/>
              </a:spcBef>
              <a:spcAft>
                <a:spcPts val="0"/>
              </a:spcAft>
              <a:buSzPts val="1000"/>
              <a:buNone/>
              <a:defRPr sz="1200"/>
            </a:lvl4pPr>
            <a:lvl5pPr lvl="4" algn="ctr">
              <a:lnSpc>
                <a:spcPct val="110000"/>
              </a:lnSpc>
              <a:spcBef>
                <a:spcPts val="400"/>
              </a:spcBef>
              <a:spcAft>
                <a:spcPts val="0"/>
              </a:spcAft>
              <a:buSzPts val="10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78" name="Google Shape;178;p26"/>
          <p:cNvSpPr txBox="1"/>
          <p:nvPr>
            <p:ph idx="10" type="dt"/>
          </p:nvPr>
        </p:nvSpPr>
        <p:spPr>
          <a:xfrm>
            <a:off x="628650" y="4822031"/>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9" name="Google Shape;179;p26"/>
          <p:cNvSpPr txBox="1"/>
          <p:nvPr>
            <p:ph idx="11" type="ftr"/>
          </p:nvPr>
        </p:nvSpPr>
        <p:spPr>
          <a:xfrm>
            <a:off x="3028950" y="4822031"/>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0" name="Google Shape;180;p26"/>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1" name="Shape 181"/>
        <p:cNvGrpSpPr/>
        <p:nvPr/>
      </p:nvGrpSpPr>
      <p:grpSpPr>
        <a:xfrm>
          <a:off x="0" y="0"/>
          <a:ext cx="0" cy="0"/>
          <a:chOff x="0" y="0"/>
          <a:chExt cx="0" cy="0"/>
        </a:xfrm>
      </p:grpSpPr>
      <p:sp>
        <p:nvSpPr>
          <p:cNvPr id="182" name="Google Shape;182;p27"/>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5"/>
              </a:buClr>
              <a:buSzPts val="4100"/>
              <a:buFont typeface="EB Garamond"/>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3" name="Google Shape;183;p27"/>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SzPts val="1400"/>
              <a:buNone/>
              <a:defRPr sz="1800">
                <a:solidFill>
                  <a:srgbClr val="888888"/>
                </a:solidFill>
              </a:defRPr>
            </a:lvl1pPr>
            <a:lvl2pPr indent="-228600" lvl="1" marL="914400" algn="l">
              <a:lnSpc>
                <a:spcPct val="110000"/>
              </a:lnSpc>
              <a:spcBef>
                <a:spcPts val="400"/>
              </a:spcBef>
              <a:spcAft>
                <a:spcPts val="0"/>
              </a:spcAft>
              <a:buSzPts val="1200"/>
              <a:buNone/>
              <a:defRPr sz="1500">
                <a:solidFill>
                  <a:srgbClr val="888888"/>
                </a:solidFill>
              </a:defRPr>
            </a:lvl2pPr>
            <a:lvl3pPr indent="-228600" lvl="2" marL="1371600" algn="l">
              <a:lnSpc>
                <a:spcPct val="110000"/>
              </a:lnSpc>
              <a:spcBef>
                <a:spcPts val="400"/>
              </a:spcBef>
              <a:spcAft>
                <a:spcPts val="0"/>
              </a:spcAft>
              <a:buSzPts val="1100"/>
              <a:buNone/>
              <a:defRPr sz="1400">
                <a:solidFill>
                  <a:srgbClr val="888888"/>
                </a:solidFill>
              </a:defRPr>
            </a:lvl3pPr>
            <a:lvl4pPr indent="-228600" lvl="3" marL="1828800" algn="l">
              <a:lnSpc>
                <a:spcPct val="110000"/>
              </a:lnSpc>
              <a:spcBef>
                <a:spcPts val="400"/>
              </a:spcBef>
              <a:spcAft>
                <a:spcPts val="0"/>
              </a:spcAft>
              <a:buSzPts val="1000"/>
              <a:buNone/>
              <a:defRPr sz="1200">
                <a:solidFill>
                  <a:srgbClr val="888888"/>
                </a:solidFill>
              </a:defRPr>
            </a:lvl4pPr>
            <a:lvl5pPr indent="-228600" lvl="4" marL="2286000" algn="l">
              <a:lnSpc>
                <a:spcPct val="110000"/>
              </a:lnSpc>
              <a:spcBef>
                <a:spcPts val="400"/>
              </a:spcBef>
              <a:spcAft>
                <a:spcPts val="0"/>
              </a:spcAft>
              <a:buSzPts val="10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84" name="Google Shape;184;p27"/>
          <p:cNvSpPr txBox="1"/>
          <p:nvPr>
            <p:ph idx="10" type="dt"/>
          </p:nvPr>
        </p:nvSpPr>
        <p:spPr>
          <a:xfrm>
            <a:off x="628650" y="4822031"/>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5" name="Google Shape;185;p27"/>
          <p:cNvSpPr txBox="1"/>
          <p:nvPr>
            <p:ph idx="11" type="ftr"/>
          </p:nvPr>
        </p:nvSpPr>
        <p:spPr>
          <a:xfrm>
            <a:off x="3028950" y="4822031"/>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6" name="Google Shape;186;p27"/>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7" name="Shape 187"/>
        <p:cNvGrpSpPr/>
        <p:nvPr/>
      </p:nvGrpSpPr>
      <p:grpSpPr>
        <a:xfrm>
          <a:off x="0" y="0"/>
          <a:ext cx="0" cy="0"/>
          <a:chOff x="0" y="0"/>
          <a:chExt cx="0" cy="0"/>
        </a:xfrm>
      </p:grpSpPr>
      <p:sp>
        <p:nvSpPr>
          <p:cNvPr id="188" name="Google Shape;188;p28"/>
          <p:cNvSpPr txBox="1"/>
          <p:nvPr>
            <p:ph type="title"/>
          </p:nvPr>
        </p:nvSpPr>
        <p:spPr>
          <a:xfrm>
            <a:off x="628650" y="510778"/>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5"/>
              </a:buClr>
              <a:buSzPts val="3600"/>
              <a:buFont typeface="EB Garamond"/>
              <a:buNone/>
              <a:defRPr sz="3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9" name="Google Shape;189;p28"/>
          <p:cNvSpPr txBox="1"/>
          <p:nvPr>
            <p:ph idx="1" type="body"/>
          </p:nvPr>
        </p:nvSpPr>
        <p:spPr>
          <a:xfrm>
            <a:off x="628650" y="1543049"/>
            <a:ext cx="3886200" cy="3089672"/>
          </a:xfrm>
          <a:prstGeom prst="rect">
            <a:avLst/>
          </a:prstGeom>
          <a:noFill/>
          <a:ln>
            <a:noFill/>
          </a:ln>
        </p:spPr>
        <p:txBody>
          <a:bodyPr anchorCtr="0" anchor="t" bIns="34275" lIns="68575" spcFirstLastPara="1" rIns="68575" wrap="square" tIns="34275">
            <a:normAutofit/>
          </a:bodyPr>
          <a:lstStyle>
            <a:lvl1pPr indent="-298450" lvl="0" marL="457200" algn="l">
              <a:lnSpc>
                <a:spcPct val="110000"/>
              </a:lnSpc>
              <a:spcBef>
                <a:spcPts val="800"/>
              </a:spcBef>
              <a:spcAft>
                <a:spcPts val="0"/>
              </a:spcAft>
              <a:buSzPts val="1100"/>
              <a:buChar char="▪"/>
              <a:defRPr/>
            </a:lvl1pPr>
            <a:lvl2pPr indent="-298450" lvl="1" marL="914400" algn="l">
              <a:lnSpc>
                <a:spcPct val="110000"/>
              </a:lnSpc>
              <a:spcBef>
                <a:spcPts val="400"/>
              </a:spcBef>
              <a:spcAft>
                <a:spcPts val="0"/>
              </a:spcAft>
              <a:buSzPts val="1100"/>
              <a:buChar char="▪"/>
              <a:defRPr/>
            </a:lvl2pPr>
            <a:lvl3pPr indent="-298450" lvl="2" marL="1371600" algn="l">
              <a:lnSpc>
                <a:spcPct val="110000"/>
              </a:lnSpc>
              <a:spcBef>
                <a:spcPts val="400"/>
              </a:spcBef>
              <a:spcAft>
                <a:spcPts val="0"/>
              </a:spcAft>
              <a:buSzPts val="1100"/>
              <a:buChar char="▪"/>
              <a:defRPr/>
            </a:lvl3pPr>
            <a:lvl4pPr indent="-298450" lvl="3" marL="1828800" algn="l">
              <a:lnSpc>
                <a:spcPct val="110000"/>
              </a:lnSpc>
              <a:spcBef>
                <a:spcPts val="400"/>
              </a:spcBef>
              <a:spcAft>
                <a:spcPts val="0"/>
              </a:spcAft>
              <a:buSzPts val="1100"/>
              <a:buChar char="▪"/>
              <a:defRPr/>
            </a:lvl4pPr>
            <a:lvl5pPr indent="-298450" lvl="4" marL="2286000" algn="l">
              <a:lnSpc>
                <a:spcPct val="110000"/>
              </a:lnSpc>
              <a:spcBef>
                <a:spcPts val="400"/>
              </a:spcBef>
              <a:spcAft>
                <a:spcPts val="0"/>
              </a:spcAft>
              <a:buSzPts val="11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0" name="Google Shape;190;p28"/>
          <p:cNvSpPr txBox="1"/>
          <p:nvPr>
            <p:ph idx="2" type="body"/>
          </p:nvPr>
        </p:nvSpPr>
        <p:spPr>
          <a:xfrm>
            <a:off x="4629150" y="1543049"/>
            <a:ext cx="3886200" cy="3089672"/>
          </a:xfrm>
          <a:prstGeom prst="rect">
            <a:avLst/>
          </a:prstGeom>
          <a:noFill/>
          <a:ln>
            <a:noFill/>
          </a:ln>
        </p:spPr>
        <p:txBody>
          <a:bodyPr anchorCtr="0" anchor="t" bIns="34275" lIns="68575" spcFirstLastPara="1" rIns="68575" wrap="square" tIns="34275">
            <a:normAutofit/>
          </a:bodyPr>
          <a:lstStyle>
            <a:lvl1pPr indent="-298450" lvl="0" marL="457200" algn="l">
              <a:lnSpc>
                <a:spcPct val="110000"/>
              </a:lnSpc>
              <a:spcBef>
                <a:spcPts val="800"/>
              </a:spcBef>
              <a:spcAft>
                <a:spcPts val="0"/>
              </a:spcAft>
              <a:buSzPts val="1100"/>
              <a:buChar char="▪"/>
              <a:defRPr/>
            </a:lvl1pPr>
            <a:lvl2pPr indent="-298450" lvl="1" marL="914400" algn="l">
              <a:lnSpc>
                <a:spcPct val="110000"/>
              </a:lnSpc>
              <a:spcBef>
                <a:spcPts val="400"/>
              </a:spcBef>
              <a:spcAft>
                <a:spcPts val="0"/>
              </a:spcAft>
              <a:buSzPts val="1100"/>
              <a:buChar char="▪"/>
              <a:defRPr/>
            </a:lvl2pPr>
            <a:lvl3pPr indent="-298450" lvl="2" marL="1371600" algn="l">
              <a:lnSpc>
                <a:spcPct val="110000"/>
              </a:lnSpc>
              <a:spcBef>
                <a:spcPts val="400"/>
              </a:spcBef>
              <a:spcAft>
                <a:spcPts val="0"/>
              </a:spcAft>
              <a:buSzPts val="1100"/>
              <a:buChar char="▪"/>
              <a:defRPr/>
            </a:lvl3pPr>
            <a:lvl4pPr indent="-298450" lvl="3" marL="1828800" algn="l">
              <a:lnSpc>
                <a:spcPct val="110000"/>
              </a:lnSpc>
              <a:spcBef>
                <a:spcPts val="400"/>
              </a:spcBef>
              <a:spcAft>
                <a:spcPts val="0"/>
              </a:spcAft>
              <a:buSzPts val="1100"/>
              <a:buChar char="▪"/>
              <a:defRPr/>
            </a:lvl4pPr>
            <a:lvl5pPr indent="-298450" lvl="4" marL="2286000" algn="l">
              <a:lnSpc>
                <a:spcPct val="110000"/>
              </a:lnSpc>
              <a:spcBef>
                <a:spcPts val="400"/>
              </a:spcBef>
              <a:spcAft>
                <a:spcPts val="0"/>
              </a:spcAft>
              <a:buSzPts val="11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1" name="Google Shape;191;p28"/>
          <p:cNvSpPr txBox="1"/>
          <p:nvPr>
            <p:ph idx="10" type="dt"/>
          </p:nvPr>
        </p:nvSpPr>
        <p:spPr>
          <a:xfrm>
            <a:off x="628650" y="4822031"/>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2" name="Google Shape;192;p28"/>
          <p:cNvSpPr txBox="1"/>
          <p:nvPr>
            <p:ph idx="11" type="ftr"/>
          </p:nvPr>
        </p:nvSpPr>
        <p:spPr>
          <a:xfrm>
            <a:off x="3028950" y="4822031"/>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3" name="Google Shape;193;p28"/>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 name="Shape 194"/>
        <p:cNvGrpSpPr/>
        <p:nvPr/>
      </p:nvGrpSpPr>
      <p:grpSpPr>
        <a:xfrm>
          <a:off x="0" y="0"/>
          <a:ext cx="0" cy="0"/>
          <a:chOff x="0" y="0"/>
          <a:chExt cx="0" cy="0"/>
        </a:xfrm>
      </p:grpSpPr>
      <p:sp>
        <p:nvSpPr>
          <p:cNvPr id="195" name="Google Shape;195;p29"/>
          <p:cNvSpPr txBox="1"/>
          <p:nvPr>
            <p:ph type="title"/>
          </p:nvPr>
        </p:nvSpPr>
        <p:spPr>
          <a:xfrm>
            <a:off x="628650" y="510778"/>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6" name="Google Shape;196;p29"/>
          <p:cNvSpPr txBox="1"/>
          <p:nvPr>
            <p:ph idx="10" type="dt"/>
          </p:nvPr>
        </p:nvSpPr>
        <p:spPr>
          <a:xfrm>
            <a:off x="628650" y="4822031"/>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7" name="Google Shape;197;p29"/>
          <p:cNvSpPr txBox="1"/>
          <p:nvPr>
            <p:ph idx="11" type="ftr"/>
          </p:nvPr>
        </p:nvSpPr>
        <p:spPr>
          <a:xfrm>
            <a:off x="3028950" y="4822031"/>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8" name="Google Shape;198;p29"/>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9" name="Shape 199"/>
        <p:cNvGrpSpPr/>
        <p:nvPr/>
      </p:nvGrpSpPr>
      <p:grpSpPr>
        <a:xfrm>
          <a:off x="0" y="0"/>
          <a:ext cx="0" cy="0"/>
          <a:chOff x="0" y="0"/>
          <a:chExt cx="0" cy="0"/>
        </a:xfrm>
      </p:grpSpPr>
      <p:sp>
        <p:nvSpPr>
          <p:cNvPr id="200" name="Google Shape;200;p30"/>
          <p:cNvSpPr txBox="1"/>
          <p:nvPr>
            <p:ph type="title"/>
          </p:nvPr>
        </p:nvSpPr>
        <p:spPr>
          <a:xfrm>
            <a:off x="629841" y="514350"/>
            <a:ext cx="2949178" cy="1028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5"/>
              </a:buClr>
              <a:buSzPts val="2400"/>
              <a:buFont typeface="EB Garamond"/>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1" name="Google Shape;201;p30"/>
          <p:cNvSpPr txBox="1"/>
          <p:nvPr>
            <p:ph idx="1" type="body"/>
          </p:nvPr>
        </p:nvSpPr>
        <p:spPr>
          <a:xfrm>
            <a:off x="3887391" y="514351"/>
            <a:ext cx="4629150" cy="3881438"/>
          </a:xfrm>
          <a:prstGeom prst="rect">
            <a:avLst/>
          </a:prstGeom>
          <a:noFill/>
          <a:ln>
            <a:noFill/>
          </a:ln>
        </p:spPr>
        <p:txBody>
          <a:bodyPr anchorCtr="0" anchor="t" bIns="34275" lIns="68575" spcFirstLastPara="1" rIns="68575" wrap="square" tIns="34275">
            <a:normAutofit/>
          </a:bodyPr>
          <a:lstStyle>
            <a:lvl1pPr indent="-349250" lvl="0" marL="457200" algn="l">
              <a:lnSpc>
                <a:spcPct val="110000"/>
              </a:lnSpc>
              <a:spcBef>
                <a:spcPts val="800"/>
              </a:spcBef>
              <a:spcAft>
                <a:spcPts val="0"/>
              </a:spcAft>
              <a:buSzPts val="1900"/>
              <a:buChar char="▪"/>
              <a:defRPr sz="2400"/>
            </a:lvl1pPr>
            <a:lvl2pPr indent="-336550" lvl="1" marL="914400" algn="l">
              <a:lnSpc>
                <a:spcPct val="110000"/>
              </a:lnSpc>
              <a:spcBef>
                <a:spcPts val="400"/>
              </a:spcBef>
              <a:spcAft>
                <a:spcPts val="0"/>
              </a:spcAft>
              <a:buSzPts val="1700"/>
              <a:buChar char="▪"/>
              <a:defRPr sz="2100"/>
            </a:lvl2pPr>
            <a:lvl3pPr indent="-317500" lvl="2" marL="1371600" algn="l">
              <a:lnSpc>
                <a:spcPct val="110000"/>
              </a:lnSpc>
              <a:spcBef>
                <a:spcPts val="400"/>
              </a:spcBef>
              <a:spcAft>
                <a:spcPts val="0"/>
              </a:spcAft>
              <a:buSzPts val="1400"/>
              <a:buChar char="▪"/>
              <a:defRPr sz="1800"/>
            </a:lvl3pPr>
            <a:lvl4pPr indent="-304800" lvl="3" marL="1828800" algn="l">
              <a:lnSpc>
                <a:spcPct val="110000"/>
              </a:lnSpc>
              <a:spcBef>
                <a:spcPts val="400"/>
              </a:spcBef>
              <a:spcAft>
                <a:spcPts val="0"/>
              </a:spcAft>
              <a:buSzPts val="1200"/>
              <a:buChar char="▪"/>
              <a:defRPr sz="1500"/>
            </a:lvl4pPr>
            <a:lvl5pPr indent="-304800" lvl="4" marL="2286000" algn="l">
              <a:lnSpc>
                <a:spcPct val="110000"/>
              </a:lnSpc>
              <a:spcBef>
                <a:spcPts val="400"/>
              </a:spcBef>
              <a:spcAft>
                <a:spcPts val="0"/>
              </a:spcAft>
              <a:buSzPts val="12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202" name="Google Shape;202;p30"/>
          <p:cNvSpPr txBox="1"/>
          <p:nvPr>
            <p:ph idx="2" type="body"/>
          </p:nvPr>
        </p:nvSpPr>
        <p:spPr>
          <a:xfrm>
            <a:off x="629841" y="1657350"/>
            <a:ext cx="2949178" cy="2744391"/>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SzPts val="1000"/>
              <a:buNone/>
              <a:defRPr sz="1200"/>
            </a:lvl1pPr>
            <a:lvl2pPr indent="-228600" lvl="1" marL="914400" algn="l">
              <a:lnSpc>
                <a:spcPct val="110000"/>
              </a:lnSpc>
              <a:spcBef>
                <a:spcPts val="400"/>
              </a:spcBef>
              <a:spcAft>
                <a:spcPts val="0"/>
              </a:spcAft>
              <a:buSzPts val="800"/>
              <a:buNone/>
              <a:defRPr sz="1100"/>
            </a:lvl2pPr>
            <a:lvl3pPr indent="-228600" lvl="2" marL="1371600" algn="l">
              <a:lnSpc>
                <a:spcPct val="110000"/>
              </a:lnSpc>
              <a:spcBef>
                <a:spcPts val="400"/>
              </a:spcBef>
              <a:spcAft>
                <a:spcPts val="0"/>
              </a:spcAft>
              <a:buSzPts val="700"/>
              <a:buNone/>
              <a:defRPr sz="900"/>
            </a:lvl3pPr>
            <a:lvl4pPr indent="-228600" lvl="3" marL="1828800" algn="l">
              <a:lnSpc>
                <a:spcPct val="110000"/>
              </a:lnSpc>
              <a:spcBef>
                <a:spcPts val="400"/>
              </a:spcBef>
              <a:spcAft>
                <a:spcPts val="0"/>
              </a:spcAft>
              <a:buSzPts val="600"/>
              <a:buNone/>
              <a:defRPr sz="800"/>
            </a:lvl4pPr>
            <a:lvl5pPr indent="-228600" lvl="4" marL="2286000" algn="l">
              <a:lnSpc>
                <a:spcPct val="110000"/>
              </a:lnSpc>
              <a:spcBef>
                <a:spcPts val="400"/>
              </a:spcBef>
              <a:spcAft>
                <a:spcPts val="0"/>
              </a:spcAft>
              <a:buSzPts val="6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03" name="Google Shape;203;p30"/>
          <p:cNvSpPr txBox="1"/>
          <p:nvPr>
            <p:ph idx="10" type="dt"/>
          </p:nvPr>
        </p:nvSpPr>
        <p:spPr>
          <a:xfrm>
            <a:off x="628650" y="4822031"/>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4" name="Google Shape;204;p30"/>
          <p:cNvSpPr txBox="1"/>
          <p:nvPr>
            <p:ph idx="11" type="ftr"/>
          </p:nvPr>
        </p:nvSpPr>
        <p:spPr>
          <a:xfrm>
            <a:off x="3028950" y="4822031"/>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5" name="Google Shape;205;p30"/>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6" name="Shape 206"/>
        <p:cNvGrpSpPr/>
        <p:nvPr/>
      </p:nvGrpSpPr>
      <p:grpSpPr>
        <a:xfrm>
          <a:off x="0" y="0"/>
          <a:ext cx="0" cy="0"/>
          <a:chOff x="0" y="0"/>
          <a:chExt cx="0" cy="0"/>
        </a:xfrm>
      </p:grpSpPr>
      <p:sp>
        <p:nvSpPr>
          <p:cNvPr id="207" name="Google Shape;207;p31"/>
          <p:cNvSpPr txBox="1"/>
          <p:nvPr>
            <p:ph type="title"/>
          </p:nvPr>
        </p:nvSpPr>
        <p:spPr>
          <a:xfrm>
            <a:off x="629841" y="514350"/>
            <a:ext cx="2949178" cy="1028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5"/>
              </a:buClr>
              <a:buSzPts val="2400"/>
              <a:buFont typeface="EB Garamond"/>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8" name="Google Shape;208;p31"/>
          <p:cNvSpPr/>
          <p:nvPr>
            <p:ph idx="2" type="pic"/>
          </p:nvPr>
        </p:nvSpPr>
        <p:spPr>
          <a:xfrm>
            <a:off x="3887391" y="514351"/>
            <a:ext cx="4629150" cy="3881438"/>
          </a:xfrm>
          <a:prstGeom prst="rect">
            <a:avLst/>
          </a:prstGeom>
          <a:noFill/>
          <a:ln>
            <a:noFill/>
          </a:ln>
        </p:spPr>
      </p:sp>
      <p:sp>
        <p:nvSpPr>
          <p:cNvPr id="209" name="Google Shape;209;p31"/>
          <p:cNvSpPr txBox="1"/>
          <p:nvPr>
            <p:ph idx="1" type="body"/>
          </p:nvPr>
        </p:nvSpPr>
        <p:spPr>
          <a:xfrm>
            <a:off x="629841" y="1657350"/>
            <a:ext cx="2949178" cy="2744391"/>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SzPts val="1000"/>
              <a:buNone/>
              <a:defRPr sz="1200"/>
            </a:lvl1pPr>
            <a:lvl2pPr indent="-228600" lvl="1" marL="914400" algn="l">
              <a:lnSpc>
                <a:spcPct val="110000"/>
              </a:lnSpc>
              <a:spcBef>
                <a:spcPts val="400"/>
              </a:spcBef>
              <a:spcAft>
                <a:spcPts val="0"/>
              </a:spcAft>
              <a:buSzPts val="800"/>
              <a:buNone/>
              <a:defRPr sz="1100"/>
            </a:lvl2pPr>
            <a:lvl3pPr indent="-228600" lvl="2" marL="1371600" algn="l">
              <a:lnSpc>
                <a:spcPct val="110000"/>
              </a:lnSpc>
              <a:spcBef>
                <a:spcPts val="400"/>
              </a:spcBef>
              <a:spcAft>
                <a:spcPts val="0"/>
              </a:spcAft>
              <a:buSzPts val="700"/>
              <a:buNone/>
              <a:defRPr sz="900"/>
            </a:lvl3pPr>
            <a:lvl4pPr indent="-228600" lvl="3" marL="1828800" algn="l">
              <a:lnSpc>
                <a:spcPct val="110000"/>
              </a:lnSpc>
              <a:spcBef>
                <a:spcPts val="400"/>
              </a:spcBef>
              <a:spcAft>
                <a:spcPts val="0"/>
              </a:spcAft>
              <a:buSzPts val="600"/>
              <a:buNone/>
              <a:defRPr sz="800"/>
            </a:lvl4pPr>
            <a:lvl5pPr indent="-228600" lvl="4" marL="2286000" algn="l">
              <a:lnSpc>
                <a:spcPct val="110000"/>
              </a:lnSpc>
              <a:spcBef>
                <a:spcPts val="400"/>
              </a:spcBef>
              <a:spcAft>
                <a:spcPts val="0"/>
              </a:spcAft>
              <a:buSzPts val="6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10" name="Google Shape;210;p31"/>
          <p:cNvSpPr txBox="1"/>
          <p:nvPr>
            <p:ph idx="10" type="dt"/>
          </p:nvPr>
        </p:nvSpPr>
        <p:spPr>
          <a:xfrm>
            <a:off x="628650" y="4822031"/>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1" name="Google Shape;211;p31"/>
          <p:cNvSpPr txBox="1"/>
          <p:nvPr>
            <p:ph idx="11" type="ftr"/>
          </p:nvPr>
        </p:nvSpPr>
        <p:spPr>
          <a:xfrm>
            <a:off x="3028950" y="4822031"/>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2" name="Google Shape;212;p31"/>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theme" Target="../theme/theme2.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Alfa Slab One"/>
              <a:buNone/>
              <a:defRPr sz="3000">
                <a:solidFill>
                  <a:schemeClr val="dk1"/>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 name="Shape 52"/>
        <p:cNvGrpSpPr/>
        <p:nvPr/>
      </p:nvGrpSpPr>
      <p:grpSpPr>
        <a:xfrm>
          <a:off x="0" y="0"/>
          <a:ext cx="0" cy="0"/>
          <a:chOff x="0" y="0"/>
          <a:chExt cx="0" cy="0"/>
        </a:xfrm>
      </p:grpSpPr>
      <p:sp>
        <p:nvSpPr>
          <p:cNvPr id="53" name="Google Shape;53;p13"/>
          <p:cNvSpPr/>
          <p:nvPr/>
        </p:nvSpPr>
        <p:spPr>
          <a:xfrm>
            <a:off x="1143" y="0"/>
            <a:ext cx="9141714" cy="5143500"/>
          </a:xfrm>
          <a:prstGeom prst="frame">
            <a:avLst>
              <a:gd fmla="val 7164" name="adj1"/>
            </a:avLst>
          </a:prstGeom>
          <a:gradFill>
            <a:gsLst>
              <a:gs pos="0">
                <a:srgbClr val="4D4EE6">
                  <a:alpha val="40000"/>
                </a:srgbClr>
              </a:gs>
              <a:gs pos="100000">
                <a:srgbClr val="F900A0">
                  <a:alpha val="40000"/>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54" name="Google Shape;54;p13"/>
          <p:cNvSpPr txBox="1"/>
          <p:nvPr>
            <p:ph type="title"/>
          </p:nvPr>
        </p:nvSpPr>
        <p:spPr>
          <a:xfrm>
            <a:off x="628650" y="510778"/>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accent5"/>
              </a:buClr>
              <a:buSzPts val="3900"/>
              <a:buFont typeface="EB Garamond"/>
              <a:buNone/>
              <a:defRPr b="0" i="0" sz="3900" u="none" cap="none" strike="noStrike">
                <a:solidFill>
                  <a:schemeClr val="accent5"/>
                </a:solidFill>
                <a:latin typeface="EB Garamond"/>
                <a:ea typeface="EB Garamond"/>
                <a:cs typeface="EB Garamond"/>
                <a:sym typeface="EB Garamond"/>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5" name="Google Shape;55;p13"/>
          <p:cNvSpPr txBox="1"/>
          <p:nvPr>
            <p:ph idx="1" type="body"/>
          </p:nvPr>
        </p:nvSpPr>
        <p:spPr>
          <a:xfrm>
            <a:off x="628650" y="1633993"/>
            <a:ext cx="7886700" cy="2998730"/>
          </a:xfrm>
          <a:prstGeom prst="rect">
            <a:avLst/>
          </a:prstGeom>
          <a:noFill/>
          <a:ln>
            <a:noFill/>
          </a:ln>
        </p:spPr>
        <p:txBody>
          <a:bodyPr anchorCtr="0" anchor="t" bIns="34275" lIns="68575" spcFirstLastPara="1" rIns="68575" wrap="square" tIns="34275">
            <a:normAutofit/>
          </a:bodyPr>
          <a:lstStyle>
            <a:lvl1pPr indent="-349250" lvl="0" marL="457200" marR="0" rtl="0" algn="l">
              <a:lnSpc>
                <a:spcPct val="110000"/>
              </a:lnSpc>
              <a:spcBef>
                <a:spcPts val="800"/>
              </a:spcBef>
              <a:spcAft>
                <a:spcPts val="0"/>
              </a:spcAft>
              <a:buClr>
                <a:srgbClr val="E4D9F9"/>
              </a:buClr>
              <a:buSzPts val="1900"/>
              <a:buFont typeface="Noto Sans Symbols"/>
              <a:buChar char="▪"/>
              <a:defRPr b="0" i="0" sz="2400" u="none" cap="none" strike="noStrike">
                <a:solidFill>
                  <a:schemeClr val="dk2"/>
                </a:solidFill>
                <a:latin typeface="Avenir"/>
                <a:ea typeface="Avenir"/>
                <a:cs typeface="Avenir"/>
                <a:sym typeface="Avenir"/>
              </a:defRPr>
            </a:lvl1pPr>
            <a:lvl2pPr indent="-336550" lvl="1" marL="914400" marR="0" rtl="0" algn="l">
              <a:lnSpc>
                <a:spcPct val="110000"/>
              </a:lnSpc>
              <a:spcBef>
                <a:spcPts val="400"/>
              </a:spcBef>
              <a:spcAft>
                <a:spcPts val="0"/>
              </a:spcAft>
              <a:buClr>
                <a:srgbClr val="E4D9F9"/>
              </a:buClr>
              <a:buSzPts val="1700"/>
              <a:buFont typeface="Noto Sans Symbols"/>
              <a:buChar char="▪"/>
              <a:defRPr b="0" i="0" sz="2100" u="none" cap="none" strike="noStrike">
                <a:solidFill>
                  <a:schemeClr val="dk2"/>
                </a:solidFill>
                <a:latin typeface="Avenir"/>
                <a:ea typeface="Avenir"/>
                <a:cs typeface="Avenir"/>
                <a:sym typeface="Avenir"/>
              </a:defRPr>
            </a:lvl2pPr>
            <a:lvl3pPr indent="-317500" lvl="2" marL="1371600" marR="0" rtl="0" algn="l">
              <a:lnSpc>
                <a:spcPct val="110000"/>
              </a:lnSpc>
              <a:spcBef>
                <a:spcPts val="400"/>
              </a:spcBef>
              <a:spcAft>
                <a:spcPts val="0"/>
              </a:spcAft>
              <a:buClr>
                <a:srgbClr val="E4D9F9"/>
              </a:buClr>
              <a:buSzPts val="1400"/>
              <a:buFont typeface="Noto Sans Symbols"/>
              <a:buChar char="▪"/>
              <a:defRPr b="0" i="0" sz="1800" u="none" cap="none" strike="noStrike">
                <a:solidFill>
                  <a:schemeClr val="dk2"/>
                </a:solidFill>
                <a:latin typeface="Avenir"/>
                <a:ea typeface="Avenir"/>
                <a:cs typeface="Avenir"/>
                <a:sym typeface="Avenir"/>
              </a:defRPr>
            </a:lvl3pPr>
            <a:lvl4pPr indent="-304800" lvl="3" marL="1828800" marR="0" rtl="0" algn="l">
              <a:lnSpc>
                <a:spcPct val="110000"/>
              </a:lnSpc>
              <a:spcBef>
                <a:spcPts val="400"/>
              </a:spcBef>
              <a:spcAft>
                <a:spcPts val="0"/>
              </a:spcAft>
              <a:buClr>
                <a:srgbClr val="E4D9F9"/>
              </a:buClr>
              <a:buSzPts val="1200"/>
              <a:buFont typeface="Noto Sans Symbols"/>
              <a:buChar char="▪"/>
              <a:defRPr b="0" i="0" sz="1500" u="none" cap="none" strike="noStrike">
                <a:solidFill>
                  <a:schemeClr val="dk2"/>
                </a:solidFill>
                <a:latin typeface="Avenir"/>
                <a:ea typeface="Avenir"/>
                <a:cs typeface="Avenir"/>
                <a:sym typeface="Avenir"/>
              </a:defRPr>
            </a:lvl4pPr>
            <a:lvl5pPr indent="-304800" lvl="4" marL="2286000" marR="0" rtl="0" algn="l">
              <a:lnSpc>
                <a:spcPct val="110000"/>
              </a:lnSpc>
              <a:spcBef>
                <a:spcPts val="400"/>
              </a:spcBef>
              <a:spcAft>
                <a:spcPts val="0"/>
              </a:spcAft>
              <a:buClr>
                <a:srgbClr val="E4D9F9"/>
              </a:buClr>
              <a:buSzPts val="1200"/>
              <a:buFont typeface="Noto Sans Symbols"/>
              <a:buChar char="▪"/>
              <a:defRPr b="0" i="0" sz="1500" u="none" cap="none" strike="noStrike">
                <a:solidFill>
                  <a:schemeClr val="dk2"/>
                </a:solidFill>
                <a:latin typeface="Avenir"/>
                <a:ea typeface="Avenir"/>
                <a:cs typeface="Avenir"/>
                <a:sym typeface="Avenir"/>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9pPr>
          </a:lstStyle>
          <a:p/>
        </p:txBody>
      </p:sp>
      <p:sp>
        <p:nvSpPr>
          <p:cNvPr id="56" name="Google Shape;56;p13"/>
          <p:cNvSpPr txBox="1"/>
          <p:nvPr>
            <p:ph idx="10" type="dt"/>
          </p:nvPr>
        </p:nvSpPr>
        <p:spPr>
          <a:xfrm>
            <a:off x="628650" y="4822031"/>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700" u="none" cap="none" strike="noStrike">
                <a:solidFill>
                  <a:srgbClr val="FFFFFF"/>
                </a:solidFill>
                <a:latin typeface="Avenir"/>
                <a:ea typeface="Avenir"/>
                <a:cs typeface="Avenir"/>
                <a:sym typeface="Avenir"/>
              </a:defRPr>
            </a:lvl1pPr>
            <a:lvl2pPr lvl="1"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57" name="Google Shape;57;p13"/>
          <p:cNvSpPr txBox="1"/>
          <p:nvPr>
            <p:ph idx="11" type="ftr"/>
          </p:nvPr>
        </p:nvSpPr>
        <p:spPr>
          <a:xfrm>
            <a:off x="3028950" y="4822031"/>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700" u="none" cap="none" strike="noStrike">
                <a:solidFill>
                  <a:srgbClr val="FFFFFF"/>
                </a:solidFill>
                <a:latin typeface="Avenir"/>
                <a:ea typeface="Avenir"/>
                <a:cs typeface="Avenir"/>
                <a:sym typeface="Avenir"/>
              </a:defRPr>
            </a:lvl1pPr>
            <a:lvl2pPr lvl="1"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58" name="Google Shape;58;p13"/>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700" u="none" cap="none" strike="noStrike">
                <a:solidFill>
                  <a:srgbClr val="FFFFFF"/>
                </a:solidFill>
                <a:latin typeface="Avenir"/>
                <a:ea typeface="Avenir"/>
                <a:cs typeface="Avenir"/>
                <a:sym typeface="Avenir"/>
              </a:defRPr>
            </a:lvl1pPr>
            <a:lvl2pPr indent="0" lvl="1" marL="0" marR="0" rtl="0" algn="r">
              <a:spcBef>
                <a:spcPts val="0"/>
              </a:spcBef>
              <a:buNone/>
              <a:defRPr b="0" i="0" sz="700" u="none" cap="none" strike="noStrike">
                <a:solidFill>
                  <a:srgbClr val="FFFFFF"/>
                </a:solidFill>
                <a:latin typeface="Avenir"/>
                <a:ea typeface="Avenir"/>
                <a:cs typeface="Avenir"/>
                <a:sym typeface="Avenir"/>
              </a:defRPr>
            </a:lvl2pPr>
            <a:lvl3pPr indent="0" lvl="2" marL="0" marR="0" rtl="0" algn="r">
              <a:spcBef>
                <a:spcPts val="0"/>
              </a:spcBef>
              <a:buNone/>
              <a:defRPr b="0" i="0" sz="700" u="none" cap="none" strike="noStrike">
                <a:solidFill>
                  <a:srgbClr val="FFFFFF"/>
                </a:solidFill>
                <a:latin typeface="Avenir"/>
                <a:ea typeface="Avenir"/>
                <a:cs typeface="Avenir"/>
                <a:sym typeface="Avenir"/>
              </a:defRPr>
            </a:lvl3pPr>
            <a:lvl4pPr indent="0" lvl="3" marL="0" marR="0" rtl="0" algn="r">
              <a:spcBef>
                <a:spcPts val="0"/>
              </a:spcBef>
              <a:buNone/>
              <a:defRPr b="0" i="0" sz="700" u="none" cap="none" strike="noStrike">
                <a:solidFill>
                  <a:srgbClr val="FFFFFF"/>
                </a:solidFill>
                <a:latin typeface="Avenir"/>
                <a:ea typeface="Avenir"/>
                <a:cs typeface="Avenir"/>
                <a:sym typeface="Avenir"/>
              </a:defRPr>
            </a:lvl4pPr>
            <a:lvl5pPr indent="0" lvl="4" marL="0" marR="0" rtl="0" algn="r">
              <a:spcBef>
                <a:spcPts val="0"/>
              </a:spcBef>
              <a:buNone/>
              <a:defRPr b="0" i="0" sz="700" u="none" cap="none" strike="noStrike">
                <a:solidFill>
                  <a:srgbClr val="FFFFFF"/>
                </a:solidFill>
                <a:latin typeface="Avenir"/>
                <a:ea typeface="Avenir"/>
                <a:cs typeface="Avenir"/>
                <a:sym typeface="Avenir"/>
              </a:defRPr>
            </a:lvl5pPr>
            <a:lvl6pPr indent="0" lvl="5" marL="0" marR="0" rtl="0" algn="r">
              <a:spcBef>
                <a:spcPts val="0"/>
              </a:spcBef>
              <a:buNone/>
              <a:defRPr b="0" i="0" sz="700" u="none" cap="none" strike="noStrike">
                <a:solidFill>
                  <a:srgbClr val="FFFFFF"/>
                </a:solidFill>
                <a:latin typeface="Avenir"/>
                <a:ea typeface="Avenir"/>
                <a:cs typeface="Avenir"/>
                <a:sym typeface="Avenir"/>
              </a:defRPr>
            </a:lvl6pPr>
            <a:lvl7pPr indent="0" lvl="6" marL="0" marR="0" rtl="0" algn="r">
              <a:spcBef>
                <a:spcPts val="0"/>
              </a:spcBef>
              <a:buNone/>
              <a:defRPr b="0" i="0" sz="700" u="none" cap="none" strike="noStrike">
                <a:solidFill>
                  <a:srgbClr val="FFFFFF"/>
                </a:solidFill>
                <a:latin typeface="Avenir"/>
                <a:ea typeface="Avenir"/>
                <a:cs typeface="Avenir"/>
                <a:sym typeface="Avenir"/>
              </a:defRPr>
            </a:lvl7pPr>
            <a:lvl8pPr indent="0" lvl="7" marL="0" marR="0" rtl="0" algn="r">
              <a:spcBef>
                <a:spcPts val="0"/>
              </a:spcBef>
              <a:buNone/>
              <a:defRPr b="0" i="0" sz="700" u="none" cap="none" strike="noStrike">
                <a:solidFill>
                  <a:srgbClr val="FFFFFF"/>
                </a:solidFill>
                <a:latin typeface="Avenir"/>
                <a:ea typeface="Avenir"/>
                <a:cs typeface="Avenir"/>
                <a:sym typeface="Avenir"/>
              </a:defRPr>
            </a:lvl8pPr>
            <a:lvl9pPr indent="0" lvl="8" marL="0" marR="0" rtl="0" algn="r">
              <a:spcBef>
                <a:spcPts val="0"/>
              </a:spcBef>
              <a:buNone/>
              <a:defRPr b="0" i="0" sz="700" u="none" cap="none" strike="noStrike">
                <a:solidFill>
                  <a:srgbClr val="FFFFF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6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5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4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44.jpg"/><Relationship Id="rId5" Type="http://schemas.openxmlformats.org/officeDocument/2006/relationships/image" Target="../media/image11.jpg"/><Relationship Id="rId6"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4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4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3.jpg"/><Relationship Id="rId5"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64.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68.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62.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67.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60.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66.jpg"/><Relationship Id="rId4" Type="http://schemas.openxmlformats.org/officeDocument/2006/relationships/image" Target="../media/image19.jpg"/><Relationship Id="rId5" Type="http://schemas.openxmlformats.org/officeDocument/2006/relationships/image" Target="../media/image1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5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6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57.jp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image" Target="../media/image5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5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50.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49.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 Id="rId3" Type="http://schemas.openxmlformats.org/officeDocument/2006/relationships/image" Target="../media/image56.jpg"/><Relationship Id="rId4" Type="http://schemas.openxmlformats.org/officeDocument/2006/relationships/image" Target="../media/image5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3.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ctrTitle"/>
          </p:nvPr>
        </p:nvSpPr>
        <p:spPr>
          <a:xfrm>
            <a:off x="1145288" y="841275"/>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lt1"/>
              </a:buClr>
              <a:buSzPts val="3900"/>
              <a:buFont typeface="Arial"/>
              <a:buNone/>
            </a:pPr>
            <a:r>
              <a:rPr lang="en">
                <a:latin typeface="Arial"/>
                <a:ea typeface="Arial"/>
                <a:cs typeface="Arial"/>
                <a:sym typeface="Arial"/>
              </a:rPr>
              <a:t>Project Team - </a:t>
            </a:r>
            <a:r>
              <a:rPr lang="en">
                <a:solidFill>
                  <a:schemeClr val="accent2"/>
                </a:solidFill>
                <a:latin typeface="Arial"/>
                <a:ea typeface="Arial"/>
                <a:cs typeface="Arial"/>
                <a:sym typeface="Arial"/>
              </a:rPr>
              <a:t>Blue</a:t>
            </a:r>
            <a:r>
              <a:rPr lang="en">
                <a:latin typeface="Arial"/>
                <a:ea typeface="Arial"/>
                <a:cs typeface="Arial"/>
                <a:sym typeface="Arial"/>
              </a:rPr>
              <a:t> </a:t>
            </a:r>
            <a:br>
              <a:rPr lang="en">
                <a:latin typeface="Arial"/>
                <a:ea typeface="Arial"/>
                <a:cs typeface="Arial"/>
                <a:sym typeface="Arial"/>
              </a:rPr>
            </a:br>
            <a:r>
              <a:rPr lang="en">
                <a:latin typeface="Arial"/>
                <a:ea typeface="Arial"/>
                <a:cs typeface="Arial"/>
                <a:sym typeface="Arial"/>
              </a:rPr>
              <a:t>EDA Phase 1</a:t>
            </a:r>
            <a:endParaRPr/>
          </a:p>
        </p:txBody>
      </p:sp>
      <p:sp>
        <p:nvSpPr>
          <p:cNvPr id="218" name="Google Shape;218;p32"/>
          <p:cNvSpPr txBox="1"/>
          <p:nvPr>
            <p:ph idx="1" type="body"/>
          </p:nvPr>
        </p:nvSpPr>
        <p:spPr>
          <a:xfrm>
            <a:off x="1145381" y="2700338"/>
            <a:ext cx="6858000" cy="1838325"/>
          </a:xfrm>
          <a:prstGeom prst="rect">
            <a:avLst/>
          </a:prstGeom>
          <a:noFill/>
          <a:ln>
            <a:noFill/>
          </a:ln>
        </p:spPr>
        <p:txBody>
          <a:bodyPr anchorCtr="0" anchor="t" bIns="34275" lIns="68575" spcFirstLastPara="1" rIns="68575" wrap="square" tIns="34275">
            <a:normAutofit/>
          </a:bodyPr>
          <a:lstStyle/>
          <a:p>
            <a:pPr indent="0" lvl="0" marL="0" rtl="0" algn="ctr">
              <a:lnSpc>
                <a:spcPct val="110000"/>
              </a:lnSpc>
              <a:spcBef>
                <a:spcPts val="0"/>
              </a:spcBef>
              <a:spcAft>
                <a:spcPts val="0"/>
              </a:spcAft>
              <a:buSzPts val="1700"/>
              <a:buNone/>
            </a:pPr>
            <a:r>
              <a:rPr lang="en"/>
              <a:t>Monisha Vellore Dayananda, Saloni Bhaiya, </a:t>
            </a:r>
            <a:endParaRPr/>
          </a:p>
          <a:p>
            <a:pPr indent="0" lvl="0" marL="0" rtl="0" algn="ctr">
              <a:lnSpc>
                <a:spcPct val="110000"/>
              </a:lnSpc>
              <a:spcBef>
                <a:spcPts val="0"/>
              </a:spcBef>
              <a:spcAft>
                <a:spcPts val="0"/>
              </a:spcAft>
              <a:buSzPts val="1700"/>
              <a:buNone/>
            </a:pPr>
            <a:r>
              <a:rPr lang="en"/>
              <a:t>Sejal Arora, &amp; Jolie Breitbach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1"/>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22" name="Google Shape;322;p41"/>
          <p:cNvSpPr txBox="1"/>
          <p:nvPr/>
        </p:nvSpPr>
        <p:spPr>
          <a:xfrm>
            <a:off x="628650" y="1943360"/>
            <a:ext cx="7612982" cy="2008242"/>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The goal of exploratory data analysis (EDA) is to understand the main characteristics of the dataset</a:t>
            </a:r>
            <a:endParaRPr sz="1100"/>
          </a:p>
          <a:p>
            <a:pPr indent="-215900" lvl="0" marL="215900" marR="0" rtl="0" algn="l">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EDA helps to identify patterns, trends, and relationships in the data</a:t>
            </a:r>
            <a:endParaRPr sz="1100"/>
          </a:p>
          <a:p>
            <a:pPr indent="-215900" lvl="0" marL="215900" marR="0" rtl="0" algn="l">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We used EDA to explore the distributions of our predictor variables and the relationship between these variables and churn</a:t>
            </a:r>
            <a:endParaRPr sz="1100"/>
          </a:p>
          <a:p>
            <a:pPr indent="-215900" lvl="0" marL="215900" marR="0" rtl="0" algn="l">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EDA also helps to identify any outliers, missing values, or other issues with the data that need to be addressed before modeling.</a:t>
            </a:r>
            <a:endParaRPr b="0" i="0" sz="1800" u="none" cap="none" strike="noStrike">
              <a:solidFill>
                <a:srgbClr val="00B050"/>
              </a:solidFill>
              <a:latin typeface="Arial"/>
              <a:ea typeface="Arial"/>
              <a:cs typeface="Arial"/>
              <a:sym typeface="Arial"/>
            </a:endParaRPr>
          </a:p>
        </p:txBody>
      </p:sp>
      <p:sp>
        <p:nvSpPr>
          <p:cNvPr id="323" name="Google Shape;323;p41"/>
          <p:cNvSpPr txBox="1"/>
          <p:nvPr>
            <p:ph type="title"/>
          </p:nvPr>
        </p:nvSpPr>
        <p:spPr>
          <a:xfrm>
            <a:off x="630937" y="642938"/>
            <a:ext cx="7321937" cy="1557338"/>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accent5"/>
              </a:buClr>
              <a:buSzPts val="3900"/>
              <a:buFont typeface="EB Garamond"/>
              <a:buNone/>
            </a:pPr>
            <a:r>
              <a:rPr lang="en"/>
              <a:t>Exploratory Data Analysis Goals</a:t>
            </a:r>
            <a:endParaRPr/>
          </a:p>
        </p:txBody>
      </p:sp>
      <p:sp>
        <p:nvSpPr>
          <p:cNvPr id="324" name="Google Shape;324;p41"/>
          <p:cNvSpPr txBox="1"/>
          <p:nvPr/>
        </p:nvSpPr>
        <p:spPr>
          <a:xfrm>
            <a:off x="2888725" y="4822025"/>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Avenir"/>
                <a:ea typeface="Avenir"/>
                <a:cs typeface="Avenir"/>
                <a:sym typeface="Avenir"/>
              </a:rPr>
              <a:t>Monisha Vellore Dayananda</a:t>
            </a:r>
            <a:endParaRPr b="1" sz="18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8" name="Shape 328"/>
        <p:cNvGrpSpPr/>
        <p:nvPr/>
      </p:nvGrpSpPr>
      <p:grpSpPr>
        <a:xfrm>
          <a:off x="0" y="0"/>
          <a:ext cx="0" cy="0"/>
          <a:chOff x="0" y="0"/>
          <a:chExt cx="0" cy="0"/>
        </a:xfrm>
      </p:grpSpPr>
      <p:sp>
        <p:nvSpPr>
          <p:cNvPr id="329" name="Google Shape;329;p42"/>
          <p:cNvSpPr/>
          <p:nvPr/>
        </p:nvSpPr>
        <p:spPr>
          <a:xfrm>
            <a:off x="0" y="0"/>
            <a:ext cx="9141714" cy="5143500"/>
          </a:xfrm>
          <a:prstGeom prst="frame">
            <a:avLst>
              <a:gd fmla="val 7164" name="adj1"/>
            </a:avLst>
          </a:prstGeom>
          <a:gradFill>
            <a:gsLst>
              <a:gs pos="0">
                <a:srgbClr val="4D4EE6">
                  <a:alpha val="40000"/>
                </a:srgbClr>
              </a:gs>
              <a:gs pos="100000">
                <a:srgbClr val="F900A0">
                  <a:alpha val="40000"/>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330" name="Google Shape;330;p42"/>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pic>
        <p:nvPicPr>
          <p:cNvPr id="331" name="Google Shape;331;p42"/>
          <p:cNvPicPr preferRelativeResize="0"/>
          <p:nvPr>
            <p:ph idx="2" type="pic"/>
          </p:nvPr>
        </p:nvPicPr>
        <p:blipFill rotWithShape="1">
          <a:blip r:embed="rId3">
            <a:alphaModFix/>
          </a:blip>
          <a:srcRect b="3025" l="0" r="0" t="3025"/>
          <a:stretch/>
        </p:blipFill>
        <p:spPr>
          <a:xfrm>
            <a:off x="15" y="8"/>
            <a:ext cx="9143980" cy="5143490"/>
          </a:xfrm>
          <a:prstGeom prst="rect">
            <a:avLst/>
          </a:prstGeom>
          <a:solidFill>
            <a:schemeClr val="accent6"/>
          </a:solidFill>
          <a:ln>
            <a:noFill/>
          </a:ln>
        </p:spPr>
      </p:pic>
      <p:sp>
        <p:nvSpPr>
          <p:cNvPr id="332" name="Google Shape;332;p42"/>
          <p:cNvSpPr/>
          <p:nvPr/>
        </p:nvSpPr>
        <p:spPr>
          <a:xfrm>
            <a:off x="-1" y="0"/>
            <a:ext cx="3879056" cy="5143500"/>
          </a:xfrm>
          <a:prstGeom prst="rect">
            <a:avLst/>
          </a:prstGeom>
          <a:gradFill>
            <a:gsLst>
              <a:gs pos="0">
                <a:srgbClr val="4D4EE6">
                  <a:alpha val="60000"/>
                </a:srgbClr>
              </a:gs>
              <a:gs pos="100000">
                <a:srgbClr val="F900A0">
                  <a:alpha val="60000"/>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33" name="Google Shape;333;p42"/>
          <p:cNvSpPr/>
          <p:nvPr/>
        </p:nvSpPr>
        <p:spPr>
          <a:xfrm rot="-5400000">
            <a:off x="66656" y="941543"/>
            <a:ext cx="3006509" cy="3025521"/>
          </a:xfrm>
          <a:prstGeom prst="ellipse">
            <a:avLst/>
          </a:prstGeom>
          <a:gradFill>
            <a:gsLst>
              <a:gs pos="0">
                <a:srgbClr val="F900A0">
                  <a:alpha val="40000"/>
                </a:srgbClr>
              </a:gs>
              <a:gs pos="100000">
                <a:srgbClr val="7162FE">
                  <a:alpha val="20000"/>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34" name="Google Shape;334;p42"/>
          <p:cNvSpPr/>
          <p:nvPr/>
        </p:nvSpPr>
        <p:spPr>
          <a:xfrm rot="-5400000">
            <a:off x="1372305" y="540042"/>
            <a:ext cx="2320819" cy="2335495"/>
          </a:xfrm>
          <a:prstGeom prst="ellipse">
            <a:avLst/>
          </a:prstGeom>
          <a:gradFill>
            <a:gsLst>
              <a:gs pos="0">
                <a:srgbClr val="F900A0">
                  <a:alpha val="40000"/>
                </a:srgbClr>
              </a:gs>
              <a:gs pos="100000">
                <a:srgbClr val="FFCAEC">
                  <a:alpha val="68627"/>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35" name="Google Shape;335;p42"/>
          <p:cNvSpPr txBox="1"/>
          <p:nvPr>
            <p:ph type="title"/>
          </p:nvPr>
        </p:nvSpPr>
        <p:spPr>
          <a:xfrm>
            <a:off x="403058" y="546679"/>
            <a:ext cx="3297405" cy="2388206"/>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FFFFFF"/>
              </a:buClr>
              <a:buSzPts val="4100"/>
              <a:buFont typeface="EB Garamond"/>
              <a:buNone/>
            </a:pPr>
            <a:r>
              <a:rPr lang="en" sz="4100">
                <a:solidFill>
                  <a:srgbClr val="FFFFFF"/>
                </a:solidFill>
              </a:rPr>
              <a:t>Customer Age</a:t>
            </a:r>
            <a:endParaRPr/>
          </a:p>
        </p:txBody>
      </p:sp>
      <p:sp>
        <p:nvSpPr>
          <p:cNvPr id="336" name="Google Shape;336;p42"/>
          <p:cNvSpPr txBox="1"/>
          <p:nvPr>
            <p:ph idx="12" type="sldNum"/>
          </p:nvPr>
        </p:nvSpPr>
        <p:spPr>
          <a:xfrm>
            <a:off x="7188898" y="4822031"/>
            <a:ext cx="1326452" cy="321468"/>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337" name="Google Shape;337;p42"/>
          <p:cNvSpPr txBox="1"/>
          <p:nvPr/>
        </p:nvSpPr>
        <p:spPr>
          <a:xfrm>
            <a:off x="2848975" y="4821213"/>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Avenir"/>
                <a:ea typeface="Avenir"/>
                <a:cs typeface="Avenir"/>
                <a:sym typeface="Avenir"/>
              </a:rPr>
              <a:t>Monisha Vellore Dayananda</a:t>
            </a:r>
            <a:endParaRPr b="1" sz="19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3"/>
          <p:cNvSpPr txBox="1"/>
          <p:nvPr>
            <p:ph type="title"/>
          </p:nvPr>
        </p:nvSpPr>
        <p:spPr>
          <a:xfrm>
            <a:off x="629841" y="514350"/>
            <a:ext cx="7886700" cy="99441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accent5"/>
              </a:buClr>
              <a:buSzPts val="3900"/>
              <a:buFont typeface="EB Garamond"/>
              <a:buNone/>
            </a:pPr>
            <a:r>
              <a:rPr lang="en"/>
              <a:t>Customer Age</a:t>
            </a:r>
            <a:br>
              <a:rPr lang="en"/>
            </a:br>
            <a:r>
              <a:rPr lang="en" sz="2000">
                <a:solidFill>
                  <a:schemeClr val="dk1"/>
                </a:solidFill>
                <a:latin typeface="Arial"/>
                <a:ea typeface="Arial"/>
                <a:cs typeface="Arial"/>
                <a:sym typeface="Arial"/>
              </a:rPr>
              <a:t>Number of users in each Age</a:t>
            </a:r>
            <a:endParaRPr/>
          </a:p>
        </p:txBody>
      </p:sp>
      <p:sp>
        <p:nvSpPr>
          <p:cNvPr id="343" name="Google Shape;343;p43"/>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grpSp>
        <p:nvGrpSpPr>
          <p:cNvPr id="344" name="Google Shape;344;p43"/>
          <p:cNvGrpSpPr/>
          <p:nvPr/>
        </p:nvGrpSpPr>
        <p:grpSpPr>
          <a:xfrm>
            <a:off x="627460" y="1694329"/>
            <a:ext cx="3750801" cy="2648058"/>
            <a:chOff x="836612" y="2011680"/>
            <a:chExt cx="5656281" cy="3993323"/>
          </a:xfrm>
        </p:grpSpPr>
        <p:pic>
          <p:nvPicPr>
            <p:cNvPr id="345" name="Google Shape;345;p43"/>
            <p:cNvPicPr preferRelativeResize="0"/>
            <p:nvPr/>
          </p:nvPicPr>
          <p:blipFill rotWithShape="1">
            <a:blip r:embed="rId3">
              <a:alphaModFix/>
            </a:blip>
            <a:srcRect b="0" l="0" r="0" t="0"/>
            <a:stretch/>
          </p:blipFill>
          <p:spPr>
            <a:xfrm>
              <a:off x="836612" y="2011680"/>
              <a:ext cx="5656281" cy="3993323"/>
            </a:xfrm>
            <a:prstGeom prst="rect">
              <a:avLst/>
            </a:prstGeom>
            <a:noFill/>
            <a:ln>
              <a:noFill/>
            </a:ln>
          </p:spPr>
        </p:pic>
        <p:pic>
          <p:nvPicPr>
            <p:cNvPr id="346" name="Google Shape;346;p43"/>
            <p:cNvPicPr preferRelativeResize="0"/>
            <p:nvPr/>
          </p:nvPicPr>
          <p:blipFill rotWithShape="1">
            <a:blip r:embed="rId4">
              <a:alphaModFix/>
            </a:blip>
            <a:srcRect b="0" l="0" r="0" t="0"/>
            <a:stretch/>
          </p:blipFill>
          <p:spPr>
            <a:xfrm>
              <a:off x="4678557" y="2011680"/>
              <a:ext cx="1417443" cy="1005927"/>
            </a:xfrm>
            <a:prstGeom prst="rect">
              <a:avLst/>
            </a:prstGeom>
            <a:noFill/>
            <a:ln>
              <a:noFill/>
            </a:ln>
          </p:spPr>
        </p:pic>
      </p:grpSp>
      <p:pic>
        <p:nvPicPr>
          <p:cNvPr id="347" name="Google Shape;347;p43"/>
          <p:cNvPicPr preferRelativeResize="0"/>
          <p:nvPr/>
        </p:nvPicPr>
        <p:blipFill rotWithShape="1">
          <a:blip r:embed="rId5">
            <a:alphaModFix/>
          </a:blip>
          <a:srcRect b="0" l="0" r="0" t="0"/>
          <a:stretch/>
        </p:blipFill>
        <p:spPr>
          <a:xfrm>
            <a:off x="4499807" y="1655493"/>
            <a:ext cx="4165568" cy="2573608"/>
          </a:xfrm>
          <a:prstGeom prst="rect">
            <a:avLst/>
          </a:prstGeom>
          <a:noFill/>
          <a:ln>
            <a:noFill/>
          </a:ln>
        </p:spPr>
      </p:pic>
      <p:sp>
        <p:nvSpPr>
          <p:cNvPr id="348" name="Google Shape;348;p43"/>
          <p:cNvSpPr txBox="1"/>
          <p:nvPr/>
        </p:nvSpPr>
        <p:spPr>
          <a:xfrm>
            <a:off x="2660125" y="4822025"/>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Avenir"/>
                <a:ea typeface="Avenir"/>
                <a:cs typeface="Avenir"/>
                <a:sym typeface="Avenir"/>
              </a:rPr>
              <a:t>Monisha Vellore Dayananda</a:t>
            </a:r>
            <a:endParaRPr b="1" sz="18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4"/>
          <p:cNvSpPr txBox="1"/>
          <p:nvPr>
            <p:ph type="title"/>
          </p:nvPr>
        </p:nvSpPr>
        <p:spPr>
          <a:xfrm>
            <a:off x="629841" y="514350"/>
            <a:ext cx="7886700" cy="99441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accent5"/>
              </a:buClr>
              <a:buSzPts val="3900"/>
              <a:buFont typeface="EB Garamond"/>
              <a:buNone/>
            </a:pPr>
            <a:r>
              <a:rPr lang="en"/>
              <a:t>Customer Age</a:t>
            </a:r>
            <a:br>
              <a:rPr lang="en"/>
            </a:br>
            <a:r>
              <a:rPr lang="en" sz="2000">
                <a:solidFill>
                  <a:schemeClr val="dk1"/>
                </a:solidFill>
                <a:latin typeface="Arial"/>
                <a:ea typeface="Arial"/>
                <a:cs typeface="Arial"/>
                <a:sym typeface="Arial"/>
              </a:rPr>
              <a:t>Number of Churners &amp; Non-Churners in each Age Group Category</a:t>
            </a:r>
            <a:endParaRPr/>
          </a:p>
        </p:txBody>
      </p:sp>
      <p:sp>
        <p:nvSpPr>
          <p:cNvPr id="354" name="Google Shape;354;p44"/>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grpSp>
        <p:nvGrpSpPr>
          <p:cNvPr id="355" name="Google Shape;355;p44"/>
          <p:cNvGrpSpPr/>
          <p:nvPr/>
        </p:nvGrpSpPr>
        <p:grpSpPr>
          <a:xfrm>
            <a:off x="2114306" y="1439233"/>
            <a:ext cx="4357931" cy="3189917"/>
            <a:chOff x="885500" y="1918977"/>
            <a:chExt cx="5810575" cy="4253223"/>
          </a:xfrm>
        </p:grpSpPr>
        <p:pic>
          <p:nvPicPr>
            <p:cNvPr id="356" name="Google Shape;356;p44"/>
            <p:cNvPicPr preferRelativeResize="0"/>
            <p:nvPr/>
          </p:nvPicPr>
          <p:blipFill rotWithShape="1">
            <a:blip r:embed="rId3">
              <a:alphaModFix/>
            </a:blip>
            <a:srcRect b="0" l="0" r="0" t="0"/>
            <a:stretch/>
          </p:blipFill>
          <p:spPr>
            <a:xfrm>
              <a:off x="885500" y="1918977"/>
              <a:ext cx="5810575" cy="4253223"/>
            </a:xfrm>
            <a:prstGeom prst="rect">
              <a:avLst/>
            </a:prstGeom>
            <a:noFill/>
            <a:ln>
              <a:noFill/>
            </a:ln>
          </p:spPr>
        </p:pic>
        <p:pic>
          <p:nvPicPr>
            <p:cNvPr id="357" name="Google Shape;357;p44"/>
            <p:cNvPicPr preferRelativeResize="0"/>
            <p:nvPr/>
          </p:nvPicPr>
          <p:blipFill rotWithShape="1">
            <a:blip r:embed="rId4">
              <a:alphaModFix/>
            </a:blip>
            <a:srcRect b="0" l="0" r="0" t="0"/>
            <a:stretch/>
          </p:blipFill>
          <p:spPr>
            <a:xfrm>
              <a:off x="5177733" y="2367891"/>
              <a:ext cx="1303133" cy="541067"/>
            </a:xfrm>
            <a:prstGeom prst="rect">
              <a:avLst/>
            </a:prstGeom>
            <a:noFill/>
            <a:ln>
              <a:noFill/>
            </a:ln>
          </p:spPr>
        </p:pic>
      </p:grpSp>
      <p:sp>
        <p:nvSpPr>
          <p:cNvPr id="358" name="Google Shape;358;p44"/>
          <p:cNvSpPr txBox="1"/>
          <p:nvPr/>
        </p:nvSpPr>
        <p:spPr>
          <a:xfrm>
            <a:off x="3041125" y="4822025"/>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Avenir"/>
                <a:ea typeface="Avenir"/>
                <a:cs typeface="Avenir"/>
                <a:sym typeface="Avenir"/>
              </a:rPr>
              <a:t>Monisha Vellore Dayananda</a:t>
            </a:r>
            <a:endParaRPr b="1" sz="18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5"/>
          <p:cNvSpPr txBox="1"/>
          <p:nvPr>
            <p:ph type="title"/>
          </p:nvPr>
        </p:nvSpPr>
        <p:spPr>
          <a:xfrm>
            <a:off x="629841" y="514350"/>
            <a:ext cx="7886700" cy="99441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accent5"/>
              </a:buClr>
              <a:buSzPts val="3900"/>
              <a:buFont typeface="EB Garamond"/>
              <a:buNone/>
            </a:pPr>
            <a:r>
              <a:rPr lang="en"/>
              <a:t>Customer Age</a:t>
            </a:r>
            <a:br>
              <a:rPr lang="en"/>
            </a:br>
            <a:r>
              <a:rPr lang="en" sz="2000">
                <a:solidFill>
                  <a:schemeClr val="dk1"/>
                </a:solidFill>
                <a:latin typeface="Arial"/>
                <a:ea typeface="Arial"/>
                <a:cs typeface="Arial"/>
                <a:sym typeface="Arial"/>
              </a:rPr>
              <a:t>Number of Churners in each Age Group Category</a:t>
            </a:r>
            <a:endParaRPr/>
          </a:p>
        </p:txBody>
      </p:sp>
      <p:sp>
        <p:nvSpPr>
          <p:cNvPr id="364" name="Google Shape;364;p45"/>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65" name="Google Shape;365;p45"/>
          <p:cNvPicPr preferRelativeResize="0"/>
          <p:nvPr/>
        </p:nvPicPr>
        <p:blipFill rotWithShape="1">
          <a:blip r:embed="rId3">
            <a:alphaModFix/>
          </a:blip>
          <a:srcRect b="0" l="0" r="0" t="0"/>
          <a:stretch/>
        </p:blipFill>
        <p:spPr>
          <a:xfrm>
            <a:off x="2025667" y="1526615"/>
            <a:ext cx="5218097" cy="3102536"/>
          </a:xfrm>
          <a:prstGeom prst="rect">
            <a:avLst/>
          </a:prstGeom>
          <a:noFill/>
          <a:ln>
            <a:noFill/>
          </a:ln>
        </p:spPr>
      </p:pic>
      <p:sp>
        <p:nvSpPr>
          <p:cNvPr id="366" name="Google Shape;366;p45"/>
          <p:cNvSpPr txBox="1"/>
          <p:nvPr/>
        </p:nvSpPr>
        <p:spPr>
          <a:xfrm>
            <a:off x="3269725" y="4822025"/>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Avenir"/>
                <a:ea typeface="Avenir"/>
                <a:cs typeface="Avenir"/>
                <a:sym typeface="Avenir"/>
              </a:rPr>
              <a:t>Monisha Vellore Dayananda</a:t>
            </a:r>
            <a:endParaRPr b="1" sz="1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6"/>
          <p:cNvSpPr txBox="1"/>
          <p:nvPr>
            <p:ph type="title"/>
          </p:nvPr>
        </p:nvSpPr>
        <p:spPr>
          <a:xfrm>
            <a:off x="629841" y="514350"/>
            <a:ext cx="7886700" cy="99441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accent5"/>
              </a:buClr>
              <a:buSzPts val="3900"/>
              <a:buFont typeface="EB Garamond"/>
              <a:buNone/>
            </a:pPr>
            <a:r>
              <a:rPr lang="en"/>
              <a:t>Customer Age</a:t>
            </a:r>
            <a:br>
              <a:rPr lang="en"/>
            </a:br>
            <a:r>
              <a:rPr lang="en" sz="2000">
                <a:solidFill>
                  <a:schemeClr val="dk1"/>
                </a:solidFill>
                <a:latin typeface="Arial"/>
                <a:ea typeface="Arial"/>
                <a:cs typeface="Arial"/>
                <a:sym typeface="Arial"/>
              </a:rPr>
              <a:t>Number of Churners &amp; Non-Churners in each Age Group Category</a:t>
            </a:r>
            <a:endParaRPr/>
          </a:p>
        </p:txBody>
      </p:sp>
      <p:sp>
        <p:nvSpPr>
          <p:cNvPr id="372" name="Google Shape;372;p46"/>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73" name="Google Shape;373;p46"/>
          <p:cNvPicPr preferRelativeResize="0"/>
          <p:nvPr/>
        </p:nvPicPr>
        <p:blipFill rotWithShape="1">
          <a:blip r:embed="rId3">
            <a:alphaModFix/>
          </a:blip>
          <a:srcRect b="0" l="0" r="0" t="0"/>
          <a:stretch/>
        </p:blipFill>
        <p:spPr>
          <a:xfrm>
            <a:off x="1032867" y="1800849"/>
            <a:ext cx="3253383" cy="2806973"/>
          </a:xfrm>
          <a:prstGeom prst="rect">
            <a:avLst/>
          </a:prstGeom>
          <a:noFill/>
          <a:ln>
            <a:noFill/>
          </a:ln>
        </p:spPr>
      </p:pic>
      <p:sp>
        <p:nvSpPr>
          <p:cNvPr id="374" name="Google Shape;374;p46"/>
          <p:cNvSpPr txBox="1"/>
          <p:nvPr/>
        </p:nvSpPr>
        <p:spPr>
          <a:xfrm>
            <a:off x="2010251" y="1522392"/>
            <a:ext cx="1621631"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venir"/>
                <a:ea typeface="Avenir"/>
                <a:cs typeface="Avenir"/>
                <a:sym typeface="Avenir"/>
              </a:rPr>
              <a:t>Churners</a:t>
            </a:r>
            <a:endParaRPr sz="1100"/>
          </a:p>
        </p:txBody>
      </p:sp>
      <p:pic>
        <p:nvPicPr>
          <p:cNvPr id="375" name="Google Shape;375;p46"/>
          <p:cNvPicPr preferRelativeResize="0"/>
          <p:nvPr/>
        </p:nvPicPr>
        <p:blipFill rotWithShape="1">
          <a:blip r:embed="rId4">
            <a:alphaModFix/>
          </a:blip>
          <a:srcRect b="0" l="0" r="0" t="0"/>
          <a:stretch/>
        </p:blipFill>
        <p:spPr>
          <a:xfrm>
            <a:off x="5030506" y="1803118"/>
            <a:ext cx="3484844" cy="2804704"/>
          </a:xfrm>
          <a:prstGeom prst="rect">
            <a:avLst/>
          </a:prstGeom>
          <a:noFill/>
          <a:ln>
            <a:noFill/>
          </a:ln>
        </p:spPr>
      </p:pic>
      <p:sp>
        <p:nvSpPr>
          <p:cNvPr id="376" name="Google Shape;376;p46"/>
          <p:cNvSpPr txBox="1"/>
          <p:nvPr/>
        </p:nvSpPr>
        <p:spPr>
          <a:xfrm>
            <a:off x="6134991" y="1514816"/>
            <a:ext cx="1621631"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venir"/>
                <a:ea typeface="Avenir"/>
                <a:cs typeface="Avenir"/>
                <a:sym typeface="Avenir"/>
              </a:rPr>
              <a:t>Non-Churners</a:t>
            </a:r>
            <a:endParaRPr sz="1100"/>
          </a:p>
        </p:txBody>
      </p:sp>
      <p:sp>
        <p:nvSpPr>
          <p:cNvPr id="377" name="Google Shape;377;p46"/>
          <p:cNvSpPr txBox="1"/>
          <p:nvPr/>
        </p:nvSpPr>
        <p:spPr>
          <a:xfrm>
            <a:off x="3041125" y="4822025"/>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Avenir"/>
                <a:ea typeface="Avenir"/>
                <a:cs typeface="Avenir"/>
                <a:sym typeface="Avenir"/>
              </a:rPr>
              <a:t>Monisha Vellore Dayananda</a:t>
            </a:r>
            <a:endParaRPr b="1" sz="1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1" name="Shape 381"/>
        <p:cNvGrpSpPr/>
        <p:nvPr/>
      </p:nvGrpSpPr>
      <p:grpSpPr>
        <a:xfrm>
          <a:off x="0" y="0"/>
          <a:ext cx="0" cy="0"/>
          <a:chOff x="0" y="0"/>
          <a:chExt cx="0" cy="0"/>
        </a:xfrm>
      </p:grpSpPr>
      <p:sp>
        <p:nvSpPr>
          <p:cNvPr id="382" name="Google Shape;382;p47"/>
          <p:cNvSpPr/>
          <p:nvPr/>
        </p:nvSpPr>
        <p:spPr>
          <a:xfrm>
            <a:off x="0" y="0"/>
            <a:ext cx="9141714" cy="5143500"/>
          </a:xfrm>
          <a:prstGeom prst="frame">
            <a:avLst>
              <a:gd fmla="val 7164" name="adj1"/>
            </a:avLst>
          </a:prstGeom>
          <a:gradFill>
            <a:gsLst>
              <a:gs pos="0">
                <a:srgbClr val="4D4EE6">
                  <a:alpha val="40000"/>
                </a:srgbClr>
              </a:gs>
              <a:gs pos="100000">
                <a:srgbClr val="F900A0">
                  <a:alpha val="40000"/>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83" name="Google Shape;383;p47"/>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pic>
        <p:nvPicPr>
          <p:cNvPr descr="Pile of American dollar banknotes" id="384" name="Google Shape;384;p47"/>
          <p:cNvPicPr preferRelativeResize="0"/>
          <p:nvPr>
            <p:ph idx="2" type="pic"/>
          </p:nvPr>
        </p:nvPicPr>
        <p:blipFill rotWithShape="1">
          <a:blip r:embed="rId3">
            <a:alphaModFix/>
          </a:blip>
          <a:srcRect b="12389" l="0" r="0" t="12609"/>
          <a:stretch/>
        </p:blipFill>
        <p:spPr>
          <a:xfrm>
            <a:off x="15" y="8"/>
            <a:ext cx="9143985" cy="5143492"/>
          </a:xfrm>
          <a:prstGeom prst="rect">
            <a:avLst/>
          </a:prstGeom>
          <a:solidFill>
            <a:schemeClr val="accent6"/>
          </a:solidFill>
          <a:ln>
            <a:noFill/>
          </a:ln>
        </p:spPr>
      </p:pic>
      <p:sp>
        <p:nvSpPr>
          <p:cNvPr id="385" name="Google Shape;385;p47"/>
          <p:cNvSpPr/>
          <p:nvPr/>
        </p:nvSpPr>
        <p:spPr>
          <a:xfrm>
            <a:off x="-1" y="0"/>
            <a:ext cx="3879056" cy="5143500"/>
          </a:xfrm>
          <a:prstGeom prst="rect">
            <a:avLst/>
          </a:prstGeom>
          <a:gradFill>
            <a:gsLst>
              <a:gs pos="0">
                <a:srgbClr val="4D4EE6">
                  <a:alpha val="60000"/>
                </a:srgbClr>
              </a:gs>
              <a:gs pos="100000">
                <a:srgbClr val="F900A0">
                  <a:alpha val="60000"/>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86" name="Google Shape;386;p47"/>
          <p:cNvSpPr/>
          <p:nvPr/>
        </p:nvSpPr>
        <p:spPr>
          <a:xfrm rot="-5400000">
            <a:off x="66656" y="941543"/>
            <a:ext cx="3006509" cy="3025521"/>
          </a:xfrm>
          <a:prstGeom prst="ellipse">
            <a:avLst/>
          </a:prstGeom>
          <a:gradFill>
            <a:gsLst>
              <a:gs pos="0">
                <a:srgbClr val="F900A0">
                  <a:alpha val="40000"/>
                </a:srgbClr>
              </a:gs>
              <a:gs pos="100000">
                <a:srgbClr val="7162FE">
                  <a:alpha val="20000"/>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87" name="Google Shape;387;p47"/>
          <p:cNvSpPr/>
          <p:nvPr/>
        </p:nvSpPr>
        <p:spPr>
          <a:xfrm rot="-5400000">
            <a:off x="1372305" y="540042"/>
            <a:ext cx="2320819" cy="2335495"/>
          </a:xfrm>
          <a:prstGeom prst="ellipse">
            <a:avLst/>
          </a:prstGeom>
          <a:gradFill>
            <a:gsLst>
              <a:gs pos="0">
                <a:srgbClr val="F900A0">
                  <a:alpha val="40000"/>
                </a:srgbClr>
              </a:gs>
              <a:gs pos="100000">
                <a:srgbClr val="FFCAEC">
                  <a:alpha val="68627"/>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88" name="Google Shape;388;p47"/>
          <p:cNvSpPr txBox="1"/>
          <p:nvPr>
            <p:ph type="title"/>
          </p:nvPr>
        </p:nvSpPr>
        <p:spPr>
          <a:xfrm>
            <a:off x="403058" y="546679"/>
            <a:ext cx="3297300" cy="2388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FFFFFF"/>
              </a:buClr>
              <a:buSzPts val="4100"/>
              <a:buFont typeface="EB Garamond"/>
              <a:buNone/>
            </a:pPr>
            <a:r>
              <a:rPr lang="en" sz="4100">
                <a:solidFill>
                  <a:srgbClr val="FFFFFF"/>
                </a:solidFill>
              </a:rPr>
              <a:t>Income Category</a:t>
            </a:r>
            <a:endParaRPr/>
          </a:p>
        </p:txBody>
      </p:sp>
      <p:sp>
        <p:nvSpPr>
          <p:cNvPr id="389" name="Google Shape;389;p47"/>
          <p:cNvSpPr txBox="1"/>
          <p:nvPr>
            <p:ph idx="12" type="sldNum"/>
          </p:nvPr>
        </p:nvSpPr>
        <p:spPr>
          <a:xfrm>
            <a:off x="7188898" y="4822031"/>
            <a:ext cx="1326452" cy="321468"/>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390" name="Google Shape;390;p47"/>
          <p:cNvSpPr txBox="1"/>
          <p:nvPr/>
        </p:nvSpPr>
        <p:spPr>
          <a:xfrm>
            <a:off x="1226400" y="4821200"/>
            <a:ext cx="30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dk1"/>
                </a:solidFill>
                <a:latin typeface="Avenir"/>
                <a:ea typeface="Avenir"/>
                <a:cs typeface="Avenir"/>
                <a:sym typeface="Avenir"/>
              </a:rPr>
              <a:t>Monisha Vellore Dayananda</a:t>
            </a:r>
            <a:endParaRPr b="1" sz="22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8"/>
          <p:cNvSpPr txBox="1"/>
          <p:nvPr>
            <p:ph type="title"/>
          </p:nvPr>
        </p:nvSpPr>
        <p:spPr>
          <a:xfrm>
            <a:off x="629841" y="514350"/>
            <a:ext cx="7886700" cy="99441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accent5"/>
              </a:buClr>
              <a:buSzPts val="3900"/>
              <a:buFont typeface="EB Garamond"/>
              <a:buNone/>
            </a:pPr>
            <a:r>
              <a:rPr lang="en"/>
              <a:t>Income Category</a:t>
            </a:r>
            <a:br>
              <a:rPr lang="en"/>
            </a:br>
            <a:r>
              <a:rPr lang="en" sz="2000">
                <a:solidFill>
                  <a:schemeClr val="dk1"/>
                </a:solidFill>
                <a:latin typeface="Arial"/>
                <a:ea typeface="Arial"/>
                <a:cs typeface="Arial"/>
                <a:sym typeface="Arial"/>
              </a:rPr>
              <a:t>Number of users in each Income Category &amp; Group</a:t>
            </a:r>
            <a:endParaRPr/>
          </a:p>
        </p:txBody>
      </p:sp>
      <p:sp>
        <p:nvSpPr>
          <p:cNvPr id="396" name="Google Shape;396;p48"/>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97" name="Google Shape;397;p48"/>
          <p:cNvPicPr preferRelativeResize="0"/>
          <p:nvPr/>
        </p:nvPicPr>
        <p:blipFill rotWithShape="1">
          <a:blip r:embed="rId3">
            <a:alphaModFix/>
          </a:blip>
          <a:srcRect b="0" l="0" r="0" t="0"/>
          <a:stretch/>
        </p:blipFill>
        <p:spPr>
          <a:xfrm>
            <a:off x="624905" y="1605463"/>
            <a:ext cx="3177815" cy="2840601"/>
          </a:xfrm>
          <a:prstGeom prst="rect">
            <a:avLst/>
          </a:prstGeom>
          <a:noFill/>
          <a:ln>
            <a:noFill/>
          </a:ln>
        </p:spPr>
      </p:pic>
      <p:sp>
        <p:nvSpPr>
          <p:cNvPr id="398" name="Google Shape;398;p48"/>
          <p:cNvSpPr txBox="1"/>
          <p:nvPr/>
        </p:nvSpPr>
        <p:spPr>
          <a:xfrm>
            <a:off x="1457325" y="1508760"/>
            <a:ext cx="1621631"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venir"/>
                <a:ea typeface="Avenir"/>
                <a:cs typeface="Avenir"/>
                <a:sym typeface="Avenir"/>
              </a:rPr>
              <a:t>Income Category</a:t>
            </a:r>
            <a:endParaRPr sz="1100"/>
          </a:p>
        </p:txBody>
      </p:sp>
      <p:sp>
        <p:nvSpPr>
          <p:cNvPr id="399" name="Google Shape;399;p48"/>
          <p:cNvSpPr txBox="1"/>
          <p:nvPr/>
        </p:nvSpPr>
        <p:spPr>
          <a:xfrm>
            <a:off x="5507261" y="1508760"/>
            <a:ext cx="2276016"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venir"/>
                <a:ea typeface="Avenir"/>
                <a:cs typeface="Avenir"/>
                <a:sym typeface="Avenir"/>
              </a:rPr>
              <a:t>Income Category Group</a:t>
            </a:r>
            <a:endParaRPr sz="1100"/>
          </a:p>
        </p:txBody>
      </p:sp>
      <p:pic>
        <p:nvPicPr>
          <p:cNvPr id="400" name="Google Shape;400;p48"/>
          <p:cNvPicPr preferRelativeResize="0"/>
          <p:nvPr/>
        </p:nvPicPr>
        <p:blipFill rotWithShape="1">
          <a:blip r:embed="rId4">
            <a:alphaModFix/>
          </a:blip>
          <a:srcRect b="0" l="0" r="0" t="0"/>
          <a:stretch/>
        </p:blipFill>
        <p:spPr>
          <a:xfrm>
            <a:off x="4828855" y="1868375"/>
            <a:ext cx="3686495" cy="2314775"/>
          </a:xfrm>
          <a:prstGeom prst="rect">
            <a:avLst/>
          </a:prstGeom>
          <a:noFill/>
          <a:ln>
            <a:noFill/>
          </a:ln>
        </p:spPr>
      </p:pic>
      <p:sp>
        <p:nvSpPr>
          <p:cNvPr id="401" name="Google Shape;401;p48"/>
          <p:cNvSpPr txBox="1"/>
          <p:nvPr/>
        </p:nvSpPr>
        <p:spPr>
          <a:xfrm>
            <a:off x="3041125" y="4822025"/>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Avenir"/>
                <a:ea typeface="Avenir"/>
                <a:cs typeface="Avenir"/>
                <a:sym typeface="Avenir"/>
              </a:rPr>
              <a:t>Monisha Vellore Dayananda</a:t>
            </a:r>
            <a:endParaRPr b="1" sz="1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9"/>
          <p:cNvSpPr txBox="1"/>
          <p:nvPr>
            <p:ph type="title"/>
          </p:nvPr>
        </p:nvSpPr>
        <p:spPr>
          <a:xfrm>
            <a:off x="629841" y="514350"/>
            <a:ext cx="7886700" cy="99441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accent5"/>
              </a:buClr>
              <a:buSzPts val="3900"/>
              <a:buFont typeface="EB Garamond"/>
              <a:buNone/>
            </a:pPr>
            <a:r>
              <a:rPr lang="en"/>
              <a:t>Income Category</a:t>
            </a:r>
            <a:br>
              <a:rPr lang="en"/>
            </a:br>
            <a:r>
              <a:rPr lang="en" sz="2000">
                <a:solidFill>
                  <a:schemeClr val="dk1"/>
                </a:solidFill>
                <a:latin typeface="Arial"/>
                <a:ea typeface="Arial"/>
                <a:cs typeface="Arial"/>
                <a:sym typeface="Arial"/>
              </a:rPr>
              <a:t>Number of Churners &amp; Non-Churners in each Income Category</a:t>
            </a:r>
            <a:endParaRPr/>
          </a:p>
        </p:txBody>
      </p:sp>
      <p:sp>
        <p:nvSpPr>
          <p:cNvPr id="407" name="Google Shape;407;p49"/>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408" name="Google Shape;408;p49"/>
          <p:cNvPicPr preferRelativeResize="0"/>
          <p:nvPr/>
        </p:nvPicPr>
        <p:blipFill rotWithShape="1">
          <a:blip r:embed="rId3">
            <a:alphaModFix/>
          </a:blip>
          <a:srcRect b="0" l="0" r="0" t="0"/>
          <a:stretch/>
        </p:blipFill>
        <p:spPr>
          <a:xfrm>
            <a:off x="841397" y="1790818"/>
            <a:ext cx="3160669" cy="2749154"/>
          </a:xfrm>
          <a:prstGeom prst="rect">
            <a:avLst/>
          </a:prstGeom>
          <a:noFill/>
          <a:ln>
            <a:noFill/>
          </a:ln>
        </p:spPr>
      </p:pic>
      <p:pic>
        <p:nvPicPr>
          <p:cNvPr id="409" name="Google Shape;409;p49"/>
          <p:cNvPicPr preferRelativeResize="0"/>
          <p:nvPr/>
        </p:nvPicPr>
        <p:blipFill rotWithShape="1">
          <a:blip r:embed="rId4">
            <a:alphaModFix/>
          </a:blip>
          <a:srcRect b="0" l="0" r="0" t="0"/>
          <a:stretch/>
        </p:blipFill>
        <p:spPr>
          <a:xfrm>
            <a:off x="4883331" y="1732957"/>
            <a:ext cx="3149238" cy="2691998"/>
          </a:xfrm>
          <a:prstGeom prst="rect">
            <a:avLst/>
          </a:prstGeom>
          <a:noFill/>
          <a:ln>
            <a:noFill/>
          </a:ln>
        </p:spPr>
      </p:pic>
      <p:sp>
        <p:nvSpPr>
          <p:cNvPr id="410" name="Google Shape;410;p49"/>
          <p:cNvSpPr txBox="1"/>
          <p:nvPr/>
        </p:nvSpPr>
        <p:spPr>
          <a:xfrm>
            <a:off x="2010251" y="1522392"/>
            <a:ext cx="1621631"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venir"/>
                <a:ea typeface="Avenir"/>
                <a:cs typeface="Avenir"/>
                <a:sym typeface="Avenir"/>
              </a:rPr>
              <a:t>Churners</a:t>
            </a:r>
            <a:endParaRPr sz="1100"/>
          </a:p>
        </p:txBody>
      </p:sp>
      <p:sp>
        <p:nvSpPr>
          <p:cNvPr id="411" name="Google Shape;411;p49"/>
          <p:cNvSpPr txBox="1"/>
          <p:nvPr/>
        </p:nvSpPr>
        <p:spPr>
          <a:xfrm>
            <a:off x="5647134" y="1482359"/>
            <a:ext cx="1621631"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venir"/>
                <a:ea typeface="Avenir"/>
                <a:cs typeface="Avenir"/>
                <a:sym typeface="Avenir"/>
              </a:rPr>
              <a:t>Non-Churners</a:t>
            </a:r>
            <a:endParaRPr sz="1100"/>
          </a:p>
        </p:txBody>
      </p:sp>
      <p:sp>
        <p:nvSpPr>
          <p:cNvPr id="412" name="Google Shape;412;p49"/>
          <p:cNvSpPr txBox="1"/>
          <p:nvPr/>
        </p:nvSpPr>
        <p:spPr>
          <a:xfrm>
            <a:off x="2964925" y="4822025"/>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Avenir"/>
                <a:ea typeface="Avenir"/>
                <a:cs typeface="Avenir"/>
                <a:sym typeface="Avenir"/>
              </a:rPr>
              <a:t>Monisha Vellore Dayananda</a:t>
            </a:r>
            <a:endParaRPr b="1" sz="18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6" name="Shape 416"/>
        <p:cNvGrpSpPr/>
        <p:nvPr/>
      </p:nvGrpSpPr>
      <p:grpSpPr>
        <a:xfrm>
          <a:off x="0" y="0"/>
          <a:ext cx="0" cy="0"/>
          <a:chOff x="0" y="0"/>
          <a:chExt cx="0" cy="0"/>
        </a:xfrm>
      </p:grpSpPr>
      <p:sp>
        <p:nvSpPr>
          <p:cNvPr id="417" name="Google Shape;417;p50"/>
          <p:cNvSpPr/>
          <p:nvPr/>
        </p:nvSpPr>
        <p:spPr>
          <a:xfrm>
            <a:off x="0" y="0"/>
            <a:ext cx="9141714" cy="5143500"/>
          </a:xfrm>
          <a:prstGeom prst="frame">
            <a:avLst>
              <a:gd fmla="val 7164" name="adj1"/>
            </a:avLst>
          </a:prstGeom>
          <a:gradFill>
            <a:gsLst>
              <a:gs pos="0">
                <a:srgbClr val="4D4EE6">
                  <a:alpha val="40000"/>
                </a:srgbClr>
              </a:gs>
              <a:gs pos="100000">
                <a:srgbClr val="F900A0">
                  <a:alpha val="40000"/>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18" name="Google Shape;418;p50"/>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pic>
        <p:nvPicPr>
          <p:cNvPr descr="Black 3D wave patterns" id="419" name="Google Shape;419;p50"/>
          <p:cNvPicPr preferRelativeResize="0"/>
          <p:nvPr>
            <p:ph idx="2" type="pic"/>
          </p:nvPr>
        </p:nvPicPr>
        <p:blipFill rotWithShape="1">
          <a:blip r:embed="rId3">
            <a:alphaModFix/>
          </a:blip>
          <a:srcRect b="0" l="2000" r="1999" t="0"/>
          <a:stretch/>
        </p:blipFill>
        <p:spPr>
          <a:xfrm>
            <a:off x="15" y="8"/>
            <a:ext cx="9143985" cy="5143492"/>
          </a:xfrm>
          <a:prstGeom prst="rect">
            <a:avLst/>
          </a:prstGeom>
          <a:solidFill>
            <a:schemeClr val="accent6"/>
          </a:solidFill>
          <a:ln>
            <a:noFill/>
          </a:ln>
        </p:spPr>
      </p:pic>
      <p:sp>
        <p:nvSpPr>
          <p:cNvPr id="420" name="Google Shape;420;p50"/>
          <p:cNvSpPr/>
          <p:nvPr/>
        </p:nvSpPr>
        <p:spPr>
          <a:xfrm>
            <a:off x="-1" y="0"/>
            <a:ext cx="3879056" cy="5143500"/>
          </a:xfrm>
          <a:prstGeom prst="rect">
            <a:avLst/>
          </a:prstGeom>
          <a:gradFill>
            <a:gsLst>
              <a:gs pos="0">
                <a:srgbClr val="4D4EE6">
                  <a:alpha val="60000"/>
                </a:srgbClr>
              </a:gs>
              <a:gs pos="100000">
                <a:srgbClr val="F900A0">
                  <a:alpha val="60000"/>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21" name="Google Shape;421;p50"/>
          <p:cNvSpPr/>
          <p:nvPr/>
        </p:nvSpPr>
        <p:spPr>
          <a:xfrm rot="-5400000">
            <a:off x="66656" y="941543"/>
            <a:ext cx="3006509" cy="3025521"/>
          </a:xfrm>
          <a:prstGeom prst="ellipse">
            <a:avLst/>
          </a:prstGeom>
          <a:gradFill>
            <a:gsLst>
              <a:gs pos="0">
                <a:srgbClr val="F900A0">
                  <a:alpha val="40000"/>
                </a:srgbClr>
              </a:gs>
              <a:gs pos="100000">
                <a:srgbClr val="7162FE">
                  <a:alpha val="20000"/>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22" name="Google Shape;422;p50"/>
          <p:cNvSpPr/>
          <p:nvPr/>
        </p:nvSpPr>
        <p:spPr>
          <a:xfrm rot="-5400000">
            <a:off x="1372305" y="540042"/>
            <a:ext cx="2320819" cy="2335495"/>
          </a:xfrm>
          <a:prstGeom prst="ellipse">
            <a:avLst/>
          </a:prstGeom>
          <a:gradFill>
            <a:gsLst>
              <a:gs pos="0">
                <a:srgbClr val="F900A0">
                  <a:alpha val="40000"/>
                </a:srgbClr>
              </a:gs>
              <a:gs pos="100000">
                <a:srgbClr val="FFCAEC">
                  <a:alpha val="68627"/>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23" name="Google Shape;423;p50"/>
          <p:cNvSpPr txBox="1"/>
          <p:nvPr>
            <p:ph type="title"/>
          </p:nvPr>
        </p:nvSpPr>
        <p:spPr>
          <a:xfrm>
            <a:off x="403058" y="546679"/>
            <a:ext cx="3297405" cy="2388206"/>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FFFFFF"/>
              </a:buClr>
              <a:buSzPts val="4100"/>
              <a:buFont typeface="EB Garamond"/>
              <a:buNone/>
            </a:pPr>
            <a:r>
              <a:rPr lang="en" sz="4100">
                <a:solidFill>
                  <a:srgbClr val="FFFFFF"/>
                </a:solidFill>
              </a:rPr>
              <a:t>Correlation Analysis</a:t>
            </a:r>
            <a:endParaRPr/>
          </a:p>
        </p:txBody>
      </p:sp>
      <p:sp>
        <p:nvSpPr>
          <p:cNvPr id="424" name="Google Shape;424;p50"/>
          <p:cNvSpPr txBox="1"/>
          <p:nvPr>
            <p:ph idx="12" type="sldNum"/>
          </p:nvPr>
        </p:nvSpPr>
        <p:spPr>
          <a:xfrm>
            <a:off x="7188898" y="4822031"/>
            <a:ext cx="1326452" cy="321468"/>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425" name="Google Shape;425;p50"/>
          <p:cNvSpPr txBox="1"/>
          <p:nvPr>
            <p:ph idx="11" type="ftr"/>
          </p:nvPr>
        </p:nvSpPr>
        <p:spPr>
          <a:xfrm>
            <a:off x="3028950" y="4822031"/>
            <a:ext cx="30861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sz="900"/>
              <a:t>MONISHA VELLORE DAYANANDA</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 name="Shape 222"/>
        <p:cNvGrpSpPr/>
        <p:nvPr/>
      </p:nvGrpSpPr>
      <p:grpSpPr>
        <a:xfrm>
          <a:off x="0" y="0"/>
          <a:ext cx="0" cy="0"/>
          <a:chOff x="0" y="0"/>
          <a:chExt cx="0" cy="0"/>
        </a:xfrm>
      </p:grpSpPr>
      <p:sp>
        <p:nvSpPr>
          <p:cNvPr id="223" name="Google Shape;223;p33"/>
          <p:cNvSpPr/>
          <p:nvPr/>
        </p:nvSpPr>
        <p:spPr>
          <a:xfrm>
            <a:off x="0" y="0"/>
            <a:ext cx="9141714" cy="5143500"/>
          </a:xfrm>
          <a:prstGeom prst="frame">
            <a:avLst>
              <a:gd fmla="val 7164" name="adj1"/>
            </a:avLst>
          </a:prstGeom>
          <a:gradFill>
            <a:gsLst>
              <a:gs pos="0">
                <a:srgbClr val="4D4EE6">
                  <a:alpha val="40000"/>
                </a:srgbClr>
              </a:gs>
              <a:gs pos="100000">
                <a:srgbClr val="F900A0">
                  <a:alpha val="40000"/>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24" name="Google Shape;224;p33"/>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25" name="Google Shape;225;p33"/>
          <p:cNvSpPr/>
          <p:nvPr/>
        </p:nvSpPr>
        <p:spPr>
          <a:xfrm>
            <a:off x="0" y="-498"/>
            <a:ext cx="9141714" cy="5143500"/>
          </a:xfrm>
          <a:prstGeom prst="rect">
            <a:avLst/>
          </a:prstGeom>
          <a:gradFill>
            <a:gsLst>
              <a:gs pos="0">
                <a:srgbClr val="4D4EE6">
                  <a:alpha val="60000"/>
                </a:srgbClr>
              </a:gs>
              <a:gs pos="100000">
                <a:srgbClr val="F900A0">
                  <a:alpha val="60000"/>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26" name="Google Shape;226;p33"/>
          <p:cNvSpPr/>
          <p:nvPr/>
        </p:nvSpPr>
        <p:spPr>
          <a:xfrm>
            <a:off x="0" y="497"/>
            <a:ext cx="9141714" cy="5143500"/>
          </a:xfrm>
          <a:prstGeom prst="rect">
            <a:avLst/>
          </a:prstGeom>
          <a:solidFill>
            <a:schemeClr val="lt2">
              <a:alpha val="2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27" name="Google Shape;227;p33"/>
          <p:cNvSpPr/>
          <p:nvPr/>
        </p:nvSpPr>
        <p:spPr>
          <a:xfrm rot="-5400000">
            <a:off x="2057400" y="0"/>
            <a:ext cx="5143499" cy="5143499"/>
          </a:xfrm>
          <a:prstGeom prst="ellipse">
            <a:avLst/>
          </a:prstGeom>
          <a:gradFill>
            <a:gsLst>
              <a:gs pos="0">
                <a:srgbClr val="FFCAEC">
                  <a:alpha val="40000"/>
                </a:srgbClr>
              </a:gs>
              <a:gs pos="100000">
                <a:srgbClr val="F900A0">
                  <a:alpha val="40000"/>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28" name="Google Shape;228;p33"/>
          <p:cNvSpPr/>
          <p:nvPr/>
        </p:nvSpPr>
        <p:spPr>
          <a:xfrm rot="-5400000">
            <a:off x="55492" y="895556"/>
            <a:ext cx="4192451" cy="4303437"/>
          </a:xfrm>
          <a:prstGeom prst="ellipse">
            <a:avLst/>
          </a:prstGeom>
          <a:gradFill>
            <a:gsLst>
              <a:gs pos="0">
                <a:srgbClr val="F900A0">
                  <a:alpha val="40000"/>
                </a:srgbClr>
              </a:gs>
              <a:gs pos="100000">
                <a:srgbClr val="7162FE">
                  <a:alpha val="20000"/>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29" name="Google Shape;229;p33"/>
          <p:cNvSpPr/>
          <p:nvPr/>
        </p:nvSpPr>
        <p:spPr>
          <a:xfrm rot="-5400000">
            <a:off x="4829717" y="145702"/>
            <a:ext cx="4320557" cy="4303438"/>
          </a:xfrm>
          <a:prstGeom prst="ellipse">
            <a:avLst/>
          </a:prstGeom>
          <a:gradFill>
            <a:gsLst>
              <a:gs pos="0">
                <a:srgbClr val="F900A0">
                  <a:alpha val="20000"/>
                </a:srgbClr>
              </a:gs>
              <a:gs pos="100000">
                <a:srgbClr val="7162FE">
                  <a:alpha val="40000"/>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30" name="Google Shape;230;p33"/>
          <p:cNvSpPr/>
          <p:nvPr/>
        </p:nvSpPr>
        <p:spPr>
          <a:xfrm>
            <a:off x="4398840" y="371213"/>
            <a:ext cx="4402259" cy="4403692"/>
          </a:xfrm>
          <a:prstGeom prst="rect">
            <a:avLst/>
          </a:prstGeom>
          <a:gradFill>
            <a:gsLst>
              <a:gs pos="0">
                <a:schemeClr val="accent2"/>
              </a:gs>
              <a:gs pos="100000">
                <a:schemeClr val="accent1"/>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31" name="Google Shape;231;p33"/>
          <p:cNvSpPr/>
          <p:nvPr/>
        </p:nvSpPr>
        <p:spPr>
          <a:xfrm>
            <a:off x="0" y="0"/>
            <a:ext cx="9141714" cy="5143500"/>
          </a:xfrm>
          <a:prstGeom prst="frame">
            <a:avLst>
              <a:gd fmla="val 7164" name="adj1"/>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pic>
        <p:nvPicPr>
          <p:cNvPr descr="Close-up of market graph analysis" id="232" name="Google Shape;232;p33"/>
          <p:cNvPicPr preferRelativeResize="0"/>
          <p:nvPr>
            <p:ph idx="5" type="pic"/>
          </p:nvPr>
        </p:nvPicPr>
        <p:blipFill rotWithShape="1">
          <a:blip r:embed="rId3">
            <a:alphaModFix amt="60000"/>
          </a:blip>
          <a:srcRect b="0" l="20079" r="13145" t="0"/>
          <a:stretch/>
        </p:blipFill>
        <p:spPr>
          <a:xfrm>
            <a:off x="4398841" y="2569133"/>
            <a:ext cx="2201418" cy="2200538"/>
          </a:xfrm>
          <a:prstGeom prst="rect">
            <a:avLst/>
          </a:prstGeom>
          <a:solidFill>
            <a:schemeClr val="accent6"/>
          </a:solidFill>
          <a:ln>
            <a:noFill/>
          </a:ln>
        </p:spPr>
      </p:pic>
      <p:pic>
        <p:nvPicPr>
          <p:cNvPr descr="Businessman checking statistics" id="233" name="Google Shape;233;p33"/>
          <p:cNvPicPr preferRelativeResize="0"/>
          <p:nvPr>
            <p:ph idx="4" type="pic"/>
          </p:nvPr>
        </p:nvPicPr>
        <p:blipFill rotWithShape="1">
          <a:blip r:embed="rId4">
            <a:alphaModFix amt="60000"/>
          </a:blip>
          <a:srcRect b="0" l="14134" r="19089" t="0"/>
          <a:stretch/>
        </p:blipFill>
        <p:spPr>
          <a:xfrm>
            <a:off x="6597699" y="2571751"/>
            <a:ext cx="2201418" cy="2200538"/>
          </a:xfrm>
          <a:prstGeom prst="rect">
            <a:avLst/>
          </a:prstGeom>
          <a:solidFill>
            <a:schemeClr val="accent6"/>
          </a:solidFill>
          <a:ln>
            <a:noFill/>
          </a:ln>
        </p:spPr>
      </p:pic>
      <p:pic>
        <p:nvPicPr>
          <p:cNvPr descr="Stock numbers on a digital display" id="234" name="Google Shape;234;p33"/>
          <p:cNvPicPr preferRelativeResize="0"/>
          <p:nvPr>
            <p:ph idx="2" type="pic"/>
          </p:nvPr>
        </p:nvPicPr>
        <p:blipFill rotWithShape="1">
          <a:blip r:embed="rId5">
            <a:alphaModFix amt="60000"/>
          </a:blip>
          <a:srcRect b="-4" l="32245" r="9478" t="0"/>
          <a:stretch/>
        </p:blipFill>
        <p:spPr>
          <a:xfrm>
            <a:off x="4398841" y="368596"/>
            <a:ext cx="2201418" cy="2200538"/>
          </a:xfrm>
          <a:prstGeom prst="rect">
            <a:avLst/>
          </a:prstGeom>
          <a:solidFill>
            <a:schemeClr val="accent6"/>
          </a:solidFill>
          <a:ln>
            <a:noFill/>
          </a:ln>
        </p:spPr>
      </p:pic>
      <p:pic>
        <p:nvPicPr>
          <p:cNvPr descr="Magnifying glass showing decling performance" id="235" name="Google Shape;235;p33"/>
          <p:cNvPicPr preferRelativeResize="0"/>
          <p:nvPr>
            <p:ph idx="3" type="pic"/>
          </p:nvPr>
        </p:nvPicPr>
        <p:blipFill rotWithShape="1">
          <a:blip r:embed="rId6">
            <a:alphaModFix amt="60000"/>
          </a:blip>
          <a:srcRect b="0" l="1367" r="31856" t="0"/>
          <a:stretch/>
        </p:blipFill>
        <p:spPr>
          <a:xfrm>
            <a:off x="6597699" y="371213"/>
            <a:ext cx="2201418" cy="2200538"/>
          </a:xfrm>
          <a:prstGeom prst="rect">
            <a:avLst/>
          </a:prstGeom>
          <a:solidFill>
            <a:schemeClr val="accent6"/>
          </a:solidFill>
          <a:ln>
            <a:noFill/>
          </a:ln>
        </p:spPr>
      </p:pic>
      <p:sp>
        <p:nvSpPr>
          <p:cNvPr id="236" name="Google Shape;236;p33"/>
          <p:cNvSpPr txBox="1"/>
          <p:nvPr>
            <p:ph idx="1" type="body"/>
          </p:nvPr>
        </p:nvSpPr>
        <p:spPr>
          <a:xfrm>
            <a:off x="628651" y="2235994"/>
            <a:ext cx="3423051" cy="2396728"/>
          </a:xfrm>
          <a:prstGeom prst="rect">
            <a:avLst/>
          </a:prstGeom>
          <a:noFill/>
          <a:ln>
            <a:noFill/>
          </a:ln>
        </p:spPr>
        <p:txBody>
          <a:bodyPr anchorCtr="0" anchor="t" bIns="34275" lIns="68575" spcFirstLastPara="1" rIns="68575" wrap="square" tIns="34275">
            <a:normAutofit/>
          </a:bodyPr>
          <a:lstStyle/>
          <a:p>
            <a:pPr indent="-6350" lvl="0" marL="0" rtl="0" algn="l">
              <a:lnSpc>
                <a:spcPct val="110000"/>
              </a:lnSpc>
              <a:spcBef>
                <a:spcPts val="0"/>
              </a:spcBef>
              <a:spcAft>
                <a:spcPts val="0"/>
              </a:spcAft>
              <a:buSzPts val="1100"/>
              <a:buFont typeface="Noto Sans Symbols"/>
              <a:buChar char="▪"/>
            </a:pPr>
            <a:r>
              <a:rPr lang="en" sz="1400">
                <a:solidFill>
                  <a:srgbClr val="FFFFFF"/>
                </a:solidFill>
              </a:rPr>
              <a:t>Project Statement</a:t>
            </a:r>
            <a:endParaRPr/>
          </a:p>
          <a:p>
            <a:pPr indent="-6350" lvl="0" marL="0" rtl="0" algn="l">
              <a:lnSpc>
                <a:spcPct val="110000"/>
              </a:lnSpc>
              <a:spcBef>
                <a:spcPts val="800"/>
              </a:spcBef>
              <a:spcAft>
                <a:spcPts val="0"/>
              </a:spcAft>
              <a:buSzPts val="1100"/>
              <a:buFont typeface="Noto Sans Symbols"/>
              <a:buChar char="▪"/>
            </a:pPr>
            <a:r>
              <a:rPr lang="en" sz="1400">
                <a:solidFill>
                  <a:srgbClr val="FFFFFF"/>
                </a:solidFill>
              </a:rPr>
              <a:t>Introduction</a:t>
            </a:r>
            <a:endParaRPr/>
          </a:p>
          <a:p>
            <a:pPr indent="-6350" lvl="0" marL="0" rtl="0" algn="l">
              <a:lnSpc>
                <a:spcPct val="110000"/>
              </a:lnSpc>
              <a:spcBef>
                <a:spcPts val="800"/>
              </a:spcBef>
              <a:spcAft>
                <a:spcPts val="0"/>
              </a:spcAft>
              <a:buSzPts val="1100"/>
              <a:buFont typeface="Noto Sans Symbols"/>
              <a:buChar char="▪"/>
            </a:pPr>
            <a:r>
              <a:rPr lang="en" sz="1400">
                <a:solidFill>
                  <a:srgbClr val="FFFFFF"/>
                </a:solidFill>
              </a:rPr>
              <a:t>Data Description</a:t>
            </a:r>
            <a:endParaRPr/>
          </a:p>
          <a:p>
            <a:pPr indent="-6350" lvl="0" marL="0" rtl="0" algn="l">
              <a:lnSpc>
                <a:spcPct val="110000"/>
              </a:lnSpc>
              <a:spcBef>
                <a:spcPts val="800"/>
              </a:spcBef>
              <a:spcAft>
                <a:spcPts val="0"/>
              </a:spcAft>
              <a:buSzPts val="1100"/>
              <a:buFont typeface="Noto Sans Symbols"/>
              <a:buChar char="▪"/>
            </a:pPr>
            <a:r>
              <a:rPr lang="en" sz="1400">
                <a:solidFill>
                  <a:srgbClr val="FFFFFF"/>
                </a:solidFill>
              </a:rPr>
              <a:t>Exploratory Data Analysis</a:t>
            </a:r>
            <a:endParaRPr/>
          </a:p>
          <a:p>
            <a:pPr indent="-6350" lvl="0" marL="0" rtl="0" algn="l">
              <a:lnSpc>
                <a:spcPct val="110000"/>
              </a:lnSpc>
              <a:spcBef>
                <a:spcPts val="800"/>
              </a:spcBef>
              <a:spcAft>
                <a:spcPts val="0"/>
              </a:spcAft>
              <a:buSzPts val="1100"/>
              <a:buFont typeface="Noto Sans Symbols"/>
              <a:buChar char="▪"/>
            </a:pPr>
            <a:r>
              <a:rPr lang="en" sz="1400">
                <a:solidFill>
                  <a:srgbClr val="FFFFFF"/>
                </a:solidFill>
              </a:rPr>
              <a:t>Correlation Matrix</a:t>
            </a:r>
            <a:endParaRPr/>
          </a:p>
          <a:p>
            <a:pPr indent="-6350" lvl="0" marL="0" rtl="0" algn="l">
              <a:lnSpc>
                <a:spcPct val="110000"/>
              </a:lnSpc>
              <a:spcBef>
                <a:spcPts val="800"/>
              </a:spcBef>
              <a:spcAft>
                <a:spcPts val="0"/>
              </a:spcAft>
              <a:buSzPts val="1100"/>
              <a:buFont typeface="Noto Sans Symbols"/>
              <a:buChar char="▪"/>
            </a:pPr>
            <a:r>
              <a:rPr lang="en" sz="1400">
                <a:solidFill>
                  <a:srgbClr val="FFFFFF"/>
                </a:solidFill>
              </a:rPr>
              <a:t>Machine Learning Models</a:t>
            </a:r>
            <a:endParaRPr/>
          </a:p>
          <a:p>
            <a:pPr indent="-6350" lvl="0" marL="0" rtl="0" algn="l">
              <a:lnSpc>
                <a:spcPct val="110000"/>
              </a:lnSpc>
              <a:spcBef>
                <a:spcPts val="800"/>
              </a:spcBef>
              <a:spcAft>
                <a:spcPts val="0"/>
              </a:spcAft>
              <a:buSzPts val="1100"/>
              <a:buFont typeface="Noto Sans Symbols"/>
              <a:buChar char="▪"/>
            </a:pPr>
            <a:r>
              <a:rPr lang="en" sz="1400">
                <a:solidFill>
                  <a:srgbClr val="FFFFFF"/>
                </a:solidFill>
              </a:rPr>
              <a:t>Conclusion</a:t>
            </a:r>
            <a:endParaRPr/>
          </a:p>
        </p:txBody>
      </p:sp>
      <p:sp>
        <p:nvSpPr>
          <p:cNvPr id="237" name="Google Shape;237;p33"/>
          <p:cNvSpPr txBox="1"/>
          <p:nvPr>
            <p:ph type="title"/>
          </p:nvPr>
        </p:nvSpPr>
        <p:spPr>
          <a:xfrm>
            <a:off x="628651" y="642938"/>
            <a:ext cx="3423051" cy="1592557"/>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FFFFFF"/>
              </a:buClr>
              <a:buSzPts val="3300"/>
              <a:buFont typeface="EB Garamond"/>
              <a:buNone/>
            </a:pPr>
            <a:r>
              <a:rPr lang="en" sz="3300">
                <a:solidFill>
                  <a:srgbClr val="FFFFFF"/>
                </a:solidFill>
              </a:rPr>
              <a:t>Agenda</a:t>
            </a:r>
            <a:endParaRPr/>
          </a:p>
        </p:txBody>
      </p:sp>
      <p:sp>
        <p:nvSpPr>
          <p:cNvPr id="238" name="Google Shape;238;p33"/>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1"/>
          <p:cNvSpPr txBox="1"/>
          <p:nvPr>
            <p:ph type="title"/>
          </p:nvPr>
        </p:nvSpPr>
        <p:spPr>
          <a:xfrm>
            <a:off x="629841" y="514350"/>
            <a:ext cx="7886700" cy="99441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accent5"/>
              </a:buClr>
              <a:buSzPts val="3900"/>
              <a:buFont typeface="EB Garamond"/>
              <a:buNone/>
            </a:pPr>
            <a:r>
              <a:rPr lang="en"/>
              <a:t>Correlation Analysis</a:t>
            </a:r>
            <a:br>
              <a:rPr lang="en"/>
            </a:br>
            <a:r>
              <a:rPr lang="en" sz="2000">
                <a:solidFill>
                  <a:schemeClr val="dk1"/>
                </a:solidFill>
                <a:latin typeface="Arial"/>
                <a:ea typeface="Arial"/>
                <a:cs typeface="Arial"/>
                <a:sym typeface="Arial"/>
              </a:rPr>
              <a:t>Number of Churners V/S Non Churners</a:t>
            </a:r>
            <a:endParaRPr/>
          </a:p>
        </p:txBody>
      </p:sp>
      <p:sp>
        <p:nvSpPr>
          <p:cNvPr id="431" name="Google Shape;431;p51"/>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432" name="Google Shape;432;p51"/>
          <p:cNvPicPr preferRelativeResize="0"/>
          <p:nvPr/>
        </p:nvPicPr>
        <p:blipFill rotWithShape="1">
          <a:blip r:embed="rId3">
            <a:alphaModFix/>
          </a:blip>
          <a:srcRect b="0" l="0" r="0" t="0"/>
          <a:stretch/>
        </p:blipFill>
        <p:spPr>
          <a:xfrm>
            <a:off x="1508429" y="1493951"/>
            <a:ext cx="5813915" cy="3143950"/>
          </a:xfrm>
          <a:prstGeom prst="rect">
            <a:avLst/>
          </a:prstGeom>
          <a:noFill/>
          <a:ln>
            <a:noFill/>
          </a:ln>
        </p:spPr>
      </p:pic>
      <p:sp>
        <p:nvSpPr>
          <p:cNvPr id="433" name="Google Shape;433;p51"/>
          <p:cNvSpPr txBox="1"/>
          <p:nvPr/>
        </p:nvSpPr>
        <p:spPr>
          <a:xfrm>
            <a:off x="2964925" y="4822025"/>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Avenir"/>
                <a:ea typeface="Avenir"/>
                <a:cs typeface="Avenir"/>
                <a:sym typeface="Avenir"/>
              </a:rPr>
              <a:t>Monisha Vellore Dayananda</a:t>
            </a:r>
            <a:endParaRPr b="1" sz="18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2"/>
          <p:cNvSpPr txBox="1"/>
          <p:nvPr>
            <p:ph type="title"/>
          </p:nvPr>
        </p:nvSpPr>
        <p:spPr>
          <a:xfrm>
            <a:off x="629841" y="514350"/>
            <a:ext cx="7886700" cy="99441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accent5"/>
              </a:buClr>
              <a:buSzPct val="100000"/>
              <a:buFont typeface="EB Garamond"/>
              <a:buNone/>
            </a:pPr>
            <a:r>
              <a:rPr lang="en"/>
              <a:t>Correlation Analysis</a:t>
            </a:r>
            <a:br>
              <a:rPr lang="en"/>
            </a:br>
            <a:r>
              <a:rPr lang="en" sz="2000">
                <a:solidFill>
                  <a:schemeClr val="dk1"/>
                </a:solidFill>
                <a:latin typeface="Arial"/>
                <a:ea typeface="Arial"/>
                <a:cs typeface="Arial"/>
                <a:sym typeface="Arial"/>
              </a:rPr>
              <a:t>Number of Churners &amp; Non-Churners in each Age Group Vs Income Category Group</a:t>
            </a:r>
            <a:endParaRPr/>
          </a:p>
        </p:txBody>
      </p:sp>
      <p:sp>
        <p:nvSpPr>
          <p:cNvPr id="439" name="Google Shape;439;p52"/>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440" name="Google Shape;440;p52"/>
          <p:cNvPicPr preferRelativeResize="0"/>
          <p:nvPr/>
        </p:nvPicPr>
        <p:blipFill rotWithShape="1">
          <a:blip r:embed="rId3">
            <a:alphaModFix/>
          </a:blip>
          <a:srcRect b="0" l="0" r="0" t="6301"/>
          <a:stretch/>
        </p:blipFill>
        <p:spPr>
          <a:xfrm>
            <a:off x="1764506" y="1508760"/>
            <a:ext cx="5866565" cy="3237736"/>
          </a:xfrm>
          <a:prstGeom prst="rect">
            <a:avLst/>
          </a:prstGeom>
          <a:noFill/>
          <a:ln>
            <a:noFill/>
          </a:ln>
        </p:spPr>
      </p:pic>
      <p:sp>
        <p:nvSpPr>
          <p:cNvPr id="441" name="Google Shape;441;p52"/>
          <p:cNvSpPr txBox="1"/>
          <p:nvPr/>
        </p:nvSpPr>
        <p:spPr>
          <a:xfrm>
            <a:off x="3117325" y="4822025"/>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Avenir"/>
                <a:ea typeface="Avenir"/>
                <a:cs typeface="Avenir"/>
                <a:sym typeface="Avenir"/>
              </a:rPr>
              <a:t>Monisha Vellore Dayananda</a:t>
            </a:r>
            <a:endParaRPr b="1" sz="18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3"/>
          <p:cNvSpPr txBox="1"/>
          <p:nvPr>
            <p:ph type="title"/>
          </p:nvPr>
        </p:nvSpPr>
        <p:spPr>
          <a:xfrm>
            <a:off x="629841" y="514350"/>
            <a:ext cx="7886700" cy="9945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accent5"/>
              </a:buClr>
              <a:buSzPct val="100000"/>
              <a:buFont typeface="EB Garamond"/>
              <a:buNone/>
            </a:pPr>
            <a:r>
              <a:rPr lang="en"/>
              <a:t>Correlation Analysis</a:t>
            </a:r>
            <a:br>
              <a:rPr lang="en"/>
            </a:br>
            <a:r>
              <a:rPr lang="en" sz="2000">
                <a:solidFill>
                  <a:schemeClr val="dk1"/>
                </a:solidFill>
                <a:latin typeface="Arial"/>
                <a:ea typeface="Arial"/>
                <a:cs typeface="Arial"/>
                <a:sym typeface="Arial"/>
              </a:rPr>
              <a:t>Number of Churners &amp; Non-Churners in each Age Group Vs Income Category Group</a:t>
            </a:r>
            <a:endParaRPr/>
          </a:p>
        </p:txBody>
      </p:sp>
      <p:sp>
        <p:nvSpPr>
          <p:cNvPr id="447" name="Google Shape;447;p53"/>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448" name="Google Shape;448;p53"/>
          <p:cNvPicPr preferRelativeResize="0"/>
          <p:nvPr/>
        </p:nvPicPr>
        <p:blipFill rotWithShape="1">
          <a:blip r:embed="rId3">
            <a:alphaModFix/>
          </a:blip>
          <a:srcRect b="0" l="0" r="0" t="0"/>
          <a:stretch/>
        </p:blipFill>
        <p:spPr>
          <a:xfrm>
            <a:off x="1856590" y="1614488"/>
            <a:ext cx="5201435" cy="3003410"/>
          </a:xfrm>
          <a:prstGeom prst="rect">
            <a:avLst/>
          </a:prstGeom>
          <a:noFill/>
          <a:ln>
            <a:noFill/>
          </a:ln>
        </p:spPr>
      </p:pic>
      <p:sp>
        <p:nvSpPr>
          <p:cNvPr id="449" name="Google Shape;449;p53"/>
          <p:cNvSpPr txBox="1"/>
          <p:nvPr/>
        </p:nvSpPr>
        <p:spPr>
          <a:xfrm>
            <a:off x="2964925" y="4822025"/>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Avenir"/>
                <a:ea typeface="Avenir"/>
                <a:cs typeface="Avenir"/>
                <a:sym typeface="Avenir"/>
              </a:rPr>
              <a:t>Monisha Vellore Dayananda</a:t>
            </a:r>
            <a:endParaRPr b="1" sz="18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4"/>
          <p:cNvSpPr txBox="1"/>
          <p:nvPr>
            <p:ph type="title"/>
          </p:nvPr>
        </p:nvSpPr>
        <p:spPr>
          <a:xfrm>
            <a:off x="629841" y="514350"/>
            <a:ext cx="7886700" cy="99441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accent5"/>
              </a:buClr>
              <a:buSzPct val="100000"/>
              <a:buFont typeface="EB Garamond"/>
              <a:buNone/>
            </a:pPr>
            <a:r>
              <a:rPr lang="en"/>
              <a:t>Correlation Analysis</a:t>
            </a:r>
            <a:br>
              <a:rPr lang="en"/>
            </a:br>
            <a:r>
              <a:rPr lang="en" sz="2000">
                <a:solidFill>
                  <a:schemeClr val="dk1"/>
                </a:solidFill>
                <a:latin typeface="Arial"/>
                <a:ea typeface="Arial"/>
                <a:cs typeface="Arial"/>
                <a:sym typeface="Arial"/>
              </a:rPr>
              <a:t>Number of Churners &amp; Non-Churners in each Age Group Vs Income Category Group</a:t>
            </a:r>
            <a:endParaRPr/>
          </a:p>
        </p:txBody>
      </p:sp>
      <p:sp>
        <p:nvSpPr>
          <p:cNvPr id="455" name="Google Shape;455;p54"/>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456" name="Google Shape;456;p54"/>
          <p:cNvPicPr preferRelativeResize="0"/>
          <p:nvPr/>
        </p:nvPicPr>
        <p:blipFill rotWithShape="1">
          <a:blip r:embed="rId3">
            <a:alphaModFix/>
          </a:blip>
          <a:srcRect b="0" l="0" r="0" t="0"/>
          <a:stretch/>
        </p:blipFill>
        <p:spPr>
          <a:xfrm>
            <a:off x="506893" y="1782250"/>
            <a:ext cx="3945363" cy="2342042"/>
          </a:xfrm>
          <a:prstGeom prst="rect">
            <a:avLst/>
          </a:prstGeom>
          <a:noFill/>
          <a:ln>
            <a:noFill/>
          </a:ln>
        </p:spPr>
      </p:pic>
      <p:pic>
        <p:nvPicPr>
          <p:cNvPr id="457" name="Google Shape;457;p54"/>
          <p:cNvPicPr preferRelativeResize="0"/>
          <p:nvPr/>
        </p:nvPicPr>
        <p:blipFill rotWithShape="1">
          <a:blip r:embed="rId4">
            <a:alphaModFix/>
          </a:blip>
          <a:srcRect b="0" l="0" r="0" t="0"/>
          <a:stretch/>
        </p:blipFill>
        <p:spPr>
          <a:xfrm>
            <a:off x="4514850" y="1745341"/>
            <a:ext cx="4129402" cy="2331323"/>
          </a:xfrm>
          <a:prstGeom prst="rect">
            <a:avLst/>
          </a:prstGeom>
          <a:noFill/>
          <a:ln>
            <a:noFill/>
          </a:ln>
        </p:spPr>
      </p:pic>
      <p:sp>
        <p:nvSpPr>
          <p:cNvPr id="458" name="Google Shape;458;p54"/>
          <p:cNvSpPr txBox="1"/>
          <p:nvPr/>
        </p:nvSpPr>
        <p:spPr>
          <a:xfrm>
            <a:off x="2010251" y="1522392"/>
            <a:ext cx="1621631"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venir"/>
                <a:ea typeface="Avenir"/>
                <a:cs typeface="Avenir"/>
                <a:sym typeface="Avenir"/>
              </a:rPr>
              <a:t>Churners</a:t>
            </a:r>
            <a:endParaRPr sz="1100"/>
          </a:p>
        </p:txBody>
      </p:sp>
      <p:sp>
        <p:nvSpPr>
          <p:cNvPr id="459" name="Google Shape;459;p54"/>
          <p:cNvSpPr txBox="1"/>
          <p:nvPr/>
        </p:nvSpPr>
        <p:spPr>
          <a:xfrm>
            <a:off x="5647134" y="1482359"/>
            <a:ext cx="1621631"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venir"/>
                <a:ea typeface="Avenir"/>
                <a:cs typeface="Avenir"/>
                <a:sym typeface="Avenir"/>
              </a:rPr>
              <a:t>Non-Churners</a:t>
            </a:r>
            <a:endParaRPr sz="1100"/>
          </a:p>
        </p:txBody>
      </p:sp>
      <p:sp>
        <p:nvSpPr>
          <p:cNvPr id="460" name="Google Shape;460;p54"/>
          <p:cNvSpPr txBox="1"/>
          <p:nvPr/>
        </p:nvSpPr>
        <p:spPr>
          <a:xfrm>
            <a:off x="3117325" y="4822025"/>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Avenir"/>
                <a:ea typeface="Avenir"/>
                <a:cs typeface="Avenir"/>
                <a:sym typeface="Avenir"/>
              </a:rPr>
              <a:t>Monisha Vellore Dayananda  </a:t>
            </a:r>
            <a:endParaRPr b="1" sz="18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4" name="Shape 464"/>
        <p:cNvGrpSpPr/>
        <p:nvPr/>
      </p:nvGrpSpPr>
      <p:grpSpPr>
        <a:xfrm>
          <a:off x="0" y="0"/>
          <a:ext cx="0" cy="0"/>
          <a:chOff x="0" y="0"/>
          <a:chExt cx="0" cy="0"/>
        </a:xfrm>
      </p:grpSpPr>
      <p:sp>
        <p:nvSpPr>
          <p:cNvPr id="465" name="Google Shape;465;p55"/>
          <p:cNvSpPr/>
          <p:nvPr/>
        </p:nvSpPr>
        <p:spPr>
          <a:xfrm>
            <a:off x="0" y="0"/>
            <a:ext cx="9141600" cy="5143500"/>
          </a:xfrm>
          <a:prstGeom prst="frame">
            <a:avLst>
              <a:gd fmla="val 7164" name="adj1"/>
            </a:avLst>
          </a:prstGeom>
          <a:gradFill>
            <a:gsLst>
              <a:gs pos="0">
                <a:srgbClr val="4D4EE6">
                  <a:alpha val="40000"/>
                </a:srgbClr>
              </a:gs>
              <a:gs pos="100000">
                <a:srgbClr val="F900A0">
                  <a:alpha val="40000"/>
                </a:srgbClr>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66" name="Google Shape;466;p55"/>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pic>
        <p:nvPicPr>
          <p:cNvPr id="467" name="Google Shape;467;p55"/>
          <p:cNvPicPr preferRelativeResize="0"/>
          <p:nvPr>
            <p:ph idx="2" type="pic"/>
          </p:nvPr>
        </p:nvPicPr>
        <p:blipFill rotWithShape="1">
          <a:blip r:embed="rId3">
            <a:alphaModFix/>
          </a:blip>
          <a:srcRect b="7813" l="0" r="0" t="7813"/>
          <a:stretch/>
        </p:blipFill>
        <p:spPr>
          <a:xfrm>
            <a:off x="15" y="8"/>
            <a:ext cx="9143988" cy="5143488"/>
          </a:xfrm>
          <a:prstGeom prst="rect">
            <a:avLst/>
          </a:prstGeom>
          <a:solidFill>
            <a:schemeClr val="accent6"/>
          </a:solidFill>
          <a:ln>
            <a:noFill/>
          </a:ln>
        </p:spPr>
      </p:pic>
      <p:sp>
        <p:nvSpPr>
          <p:cNvPr id="468" name="Google Shape;468;p55"/>
          <p:cNvSpPr/>
          <p:nvPr/>
        </p:nvSpPr>
        <p:spPr>
          <a:xfrm>
            <a:off x="-1" y="0"/>
            <a:ext cx="3879000" cy="5143500"/>
          </a:xfrm>
          <a:prstGeom prst="rect">
            <a:avLst/>
          </a:prstGeom>
          <a:gradFill>
            <a:gsLst>
              <a:gs pos="0">
                <a:srgbClr val="4D4EE6">
                  <a:alpha val="60000"/>
                </a:srgbClr>
              </a:gs>
              <a:gs pos="100000">
                <a:srgbClr val="F900A0">
                  <a:alpha val="60000"/>
                </a:srgbClr>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69" name="Google Shape;469;p55"/>
          <p:cNvSpPr/>
          <p:nvPr/>
        </p:nvSpPr>
        <p:spPr>
          <a:xfrm rot="-5400000">
            <a:off x="66600" y="941507"/>
            <a:ext cx="3006600" cy="3025500"/>
          </a:xfrm>
          <a:prstGeom prst="ellipse">
            <a:avLst/>
          </a:prstGeom>
          <a:gradFill>
            <a:gsLst>
              <a:gs pos="0">
                <a:srgbClr val="F900A0">
                  <a:alpha val="40000"/>
                </a:srgbClr>
              </a:gs>
              <a:gs pos="100000">
                <a:srgbClr val="7162FE">
                  <a:alpha val="20000"/>
                </a:srgbClr>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70" name="Google Shape;470;p55"/>
          <p:cNvSpPr/>
          <p:nvPr/>
        </p:nvSpPr>
        <p:spPr>
          <a:xfrm rot="-5400000">
            <a:off x="1372317" y="540049"/>
            <a:ext cx="2320800" cy="2335500"/>
          </a:xfrm>
          <a:prstGeom prst="ellipse">
            <a:avLst/>
          </a:prstGeom>
          <a:gradFill>
            <a:gsLst>
              <a:gs pos="0">
                <a:srgbClr val="F900A0">
                  <a:alpha val="40000"/>
                </a:srgbClr>
              </a:gs>
              <a:gs pos="100000">
                <a:srgbClr val="FFCAEC">
                  <a:alpha val="68627"/>
                </a:srgbClr>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71" name="Google Shape;471;p55"/>
          <p:cNvSpPr txBox="1"/>
          <p:nvPr>
            <p:ph type="title"/>
          </p:nvPr>
        </p:nvSpPr>
        <p:spPr>
          <a:xfrm>
            <a:off x="403058" y="546679"/>
            <a:ext cx="3297300" cy="2388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FFFFFF"/>
              </a:buClr>
              <a:buSzPts val="4100"/>
              <a:buFont typeface="EB Garamond"/>
              <a:buNone/>
            </a:pPr>
            <a:r>
              <a:rPr lang="en" sz="4100">
                <a:solidFill>
                  <a:srgbClr val="FFFFFF"/>
                </a:solidFill>
              </a:rPr>
              <a:t>Total Transaction Count</a:t>
            </a:r>
            <a:endParaRPr/>
          </a:p>
        </p:txBody>
      </p:sp>
      <p:sp>
        <p:nvSpPr>
          <p:cNvPr id="472" name="Google Shape;472;p55"/>
          <p:cNvSpPr txBox="1"/>
          <p:nvPr>
            <p:ph idx="12" type="sldNum"/>
          </p:nvPr>
        </p:nvSpPr>
        <p:spPr>
          <a:xfrm>
            <a:off x="7188899" y="4822031"/>
            <a:ext cx="1326600" cy="321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473" name="Google Shape;473;p55"/>
          <p:cNvSpPr txBox="1"/>
          <p:nvPr/>
        </p:nvSpPr>
        <p:spPr>
          <a:xfrm>
            <a:off x="4048750" y="4790650"/>
            <a:ext cx="203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nir"/>
                <a:ea typeface="Avenir"/>
                <a:cs typeface="Avenir"/>
                <a:sym typeface="Avenir"/>
              </a:rPr>
              <a:t>Sejal Arora</a:t>
            </a:r>
            <a:endParaRPr>
              <a:latin typeface="Avenir"/>
              <a:ea typeface="Avenir"/>
              <a:cs typeface="Avenir"/>
              <a:sym typeface="Aveni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6"/>
          <p:cNvSpPr txBox="1"/>
          <p:nvPr>
            <p:ph type="title"/>
          </p:nvPr>
        </p:nvSpPr>
        <p:spPr>
          <a:xfrm>
            <a:off x="715525" y="514350"/>
            <a:ext cx="7800900" cy="837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accent5"/>
              </a:buClr>
              <a:buSzPct val="109345"/>
              <a:buFont typeface="EB Garamond"/>
              <a:buNone/>
            </a:pPr>
            <a:r>
              <a:rPr lang="en" sz="3566"/>
              <a:t>Total Transaction Count</a:t>
            </a:r>
            <a:br>
              <a:rPr lang="en"/>
            </a:br>
            <a:r>
              <a:rPr lang="en" sz="2000">
                <a:solidFill>
                  <a:schemeClr val="dk1"/>
                </a:solidFill>
                <a:latin typeface="Arial"/>
                <a:ea typeface="Arial"/>
                <a:cs typeface="Arial"/>
                <a:sym typeface="Arial"/>
              </a:rPr>
              <a:t>Number</a:t>
            </a:r>
            <a:r>
              <a:rPr lang="en" sz="2000">
                <a:solidFill>
                  <a:schemeClr val="dk1"/>
                </a:solidFill>
                <a:latin typeface="Arial"/>
                <a:ea typeface="Arial"/>
                <a:cs typeface="Arial"/>
                <a:sym typeface="Arial"/>
              </a:rPr>
              <a:t> of people in each Total Transaction Count group</a:t>
            </a:r>
            <a:endParaRPr/>
          </a:p>
        </p:txBody>
      </p:sp>
      <p:sp>
        <p:nvSpPr>
          <p:cNvPr id="479" name="Google Shape;479;p56"/>
          <p:cNvSpPr txBox="1"/>
          <p:nvPr>
            <p:ph idx="11" type="ftr"/>
          </p:nvPr>
        </p:nvSpPr>
        <p:spPr>
          <a:xfrm>
            <a:off x="3028950" y="4822031"/>
            <a:ext cx="30861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sz="1100">
                <a:solidFill>
                  <a:schemeClr val="dk1"/>
                </a:solidFill>
              </a:rPr>
              <a:t>Sejal Arora</a:t>
            </a:r>
            <a:endParaRPr sz="1100">
              <a:solidFill>
                <a:schemeClr val="dk1"/>
              </a:solidFill>
            </a:endParaRPr>
          </a:p>
        </p:txBody>
      </p:sp>
      <p:sp>
        <p:nvSpPr>
          <p:cNvPr id="480" name="Google Shape;480;p56"/>
          <p:cNvSpPr txBox="1"/>
          <p:nvPr>
            <p:ph idx="12" type="sldNum"/>
          </p:nvPr>
        </p:nvSpPr>
        <p:spPr>
          <a:xfrm>
            <a:off x="6457950" y="4822031"/>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481" name="Google Shape;481;p56"/>
          <p:cNvPicPr preferRelativeResize="0"/>
          <p:nvPr/>
        </p:nvPicPr>
        <p:blipFill rotWithShape="1">
          <a:blip r:embed="rId3">
            <a:alphaModFix/>
          </a:blip>
          <a:srcRect b="0" l="0" r="0" t="6076"/>
          <a:stretch/>
        </p:blipFill>
        <p:spPr>
          <a:xfrm>
            <a:off x="419775" y="1548238"/>
            <a:ext cx="3591450" cy="3077500"/>
          </a:xfrm>
          <a:prstGeom prst="rect">
            <a:avLst/>
          </a:prstGeom>
          <a:noFill/>
          <a:ln>
            <a:noFill/>
          </a:ln>
        </p:spPr>
      </p:pic>
      <p:pic>
        <p:nvPicPr>
          <p:cNvPr id="482" name="Google Shape;482;p56"/>
          <p:cNvPicPr preferRelativeResize="0"/>
          <p:nvPr/>
        </p:nvPicPr>
        <p:blipFill rotWithShape="1">
          <a:blip r:embed="rId4">
            <a:alphaModFix/>
          </a:blip>
          <a:srcRect b="34580" l="2028" r="0" t="0"/>
          <a:stretch/>
        </p:blipFill>
        <p:spPr>
          <a:xfrm>
            <a:off x="3701200" y="2294475"/>
            <a:ext cx="4983326" cy="1030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7"/>
          <p:cNvSpPr txBox="1"/>
          <p:nvPr>
            <p:ph type="title"/>
          </p:nvPr>
        </p:nvSpPr>
        <p:spPr>
          <a:xfrm>
            <a:off x="715525" y="514350"/>
            <a:ext cx="7800900" cy="837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accent5"/>
              </a:buClr>
              <a:buSzPct val="109345"/>
              <a:buFont typeface="EB Garamond"/>
              <a:buNone/>
            </a:pPr>
            <a:r>
              <a:rPr lang="en" sz="3566"/>
              <a:t>Total Transaction Count</a:t>
            </a:r>
            <a:br>
              <a:rPr lang="en"/>
            </a:br>
            <a:r>
              <a:rPr lang="en" sz="2000">
                <a:solidFill>
                  <a:schemeClr val="dk1"/>
                </a:solidFill>
                <a:latin typeface="Arial"/>
                <a:ea typeface="Arial"/>
                <a:cs typeface="Arial"/>
                <a:sym typeface="Arial"/>
              </a:rPr>
              <a:t>Percentage of Churners &amp; Non-Churners in each Total Transaction Count group</a:t>
            </a:r>
            <a:endParaRPr/>
          </a:p>
        </p:txBody>
      </p:sp>
      <p:sp>
        <p:nvSpPr>
          <p:cNvPr id="488" name="Google Shape;488;p57"/>
          <p:cNvSpPr txBox="1"/>
          <p:nvPr>
            <p:ph idx="11" type="ftr"/>
          </p:nvPr>
        </p:nvSpPr>
        <p:spPr>
          <a:xfrm>
            <a:off x="3028950" y="4822031"/>
            <a:ext cx="30861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sz="1100">
                <a:solidFill>
                  <a:schemeClr val="dk1"/>
                </a:solidFill>
              </a:rPr>
              <a:t>Sejal Arora</a:t>
            </a:r>
            <a:endParaRPr sz="1100">
              <a:solidFill>
                <a:schemeClr val="dk1"/>
              </a:solidFill>
            </a:endParaRPr>
          </a:p>
        </p:txBody>
      </p:sp>
      <p:sp>
        <p:nvSpPr>
          <p:cNvPr id="489" name="Google Shape;489;p57"/>
          <p:cNvSpPr txBox="1"/>
          <p:nvPr>
            <p:ph idx="12" type="sldNum"/>
          </p:nvPr>
        </p:nvSpPr>
        <p:spPr>
          <a:xfrm>
            <a:off x="6457950" y="4822031"/>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490" name="Google Shape;490;p57"/>
          <p:cNvPicPr preferRelativeResize="0"/>
          <p:nvPr/>
        </p:nvPicPr>
        <p:blipFill rotWithShape="1">
          <a:blip r:embed="rId3">
            <a:alphaModFix/>
          </a:blip>
          <a:srcRect b="0" l="0" r="0" t="5784"/>
          <a:stretch/>
        </p:blipFill>
        <p:spPr>
          <a:xfrm>
            <a:off x="2311725" y="1194275"/>
            <a:ext cx="4146225" cy="3561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8"/>
          <p:cNvSpPr txBox="1"/>
          <p:nvPr>
            <p:ph type="title"/>
          </p:nvPr>
        </p:nvSpPr>
        <p:spPr>
          <a:xfrm>
            <a:off x="715525" y="514350"/>
            <a:ext cx="7800900" cy="837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accent5"/>
              </a:buClr>
              <a:buSzPct val="109345"/>
              <a:buFont typeface="EB Garamond"/>
              <a:buNone/>
            </a:pPr>
            <a:r>
              <a:rPr lang="en" sz="3566"/>
              <a:t>Total Transaction Count</a:t>
            </a:r>
            <a:br>
              <a:rPr lang="en"/>
            </a:br>
            <a:r>
              <a:rPr lang="en" sz="2000">
                <a:solidFill>
                  <a:schemeClr val="dk1"/>
                </a:solidFill>
                <a:latin typeface="Arial"/>
                <a:ea typeface="Arial"/>
                <a:cs typeface="Arial"/>
                <a:sym typeface="Arial"/>
              </a:rPr>
              <a:t>Percentage</a:t>
            </a:r>
            <a:r>
              <a:rPr lang="en" sz="2000">
                <a:solidFill>
                  <a:schemeClr val="dk1"/>
                </a:solidFill>
                <a:latin typeface="Arial"/>
                <a:ea typeface="Arial"/>
                <a:cs typeface="Arial"/>
                <a:sym typeface="Arial"/>
              </a:rPr>
              <a:t> of Churners &amp; Non-Churners in each Total Transaction Count bin</a:t>
            </a:r>
            <a:endParaRPr/>
          </a:p>
        </p:txBody>
      </p:sp>
      <p:sp>
        <p:nvSpPr>
          <p:cNvPr id="496" name="Google Shape;496;p58"/>
          <p:cNvSpPr txBox="1"/>
          <p:nvPr>
            <p:ph idx="12" type="sldNum"/>
          </p:nvPr>
        </p:nvSpPr>
        <p:spPr>
          <a:xfrm>
            <a:off x="6457950" y="4822031"/>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497" name="Google Shape;497;p58"/>
          <p:cNvPicPr preferRelativeResize="0"/>
          <p:nvPr/>
        </p:nvPicPr>
        <p:blipFill>
          <a:blip r:embed="rId3">
            <a:alphaModFix/>
          </a:blip>
          <a:stretch>
            <a:fillRect/>
          </a:stretch>
        </p:blipFill>
        <p:spPr>
          <a:xfrm>
            <a:off x="5160550" y="1393737"/>
            <a:ext cx="3509696" cy="3317675"/>
          </a:xfrm>
          <a:prstGeom prst="rect">
            <a:avLst/>
          </a:prstGeom>
          <a:noFill/>
          <a:ln>
            <a:noFill/>
          </a:ln>
        </p:spPr>
      </p:pic>
      <p:pic>
        <p:nvPicPr>
          <p:cNvPr id="498" name="Google Shape;498;p58"/>
          <p:cNvPicPr preferRelativeResize="0"/>
          <p:nvPr/>
        </p:nvPicPr>
        <p:blipFill rotWithShape="1">
          <a:blip r:embed="rId4">
            <a:alphaModFix/>
          </a:blip>
          <a:srcRect b="0" l="0" r="0" t="4852"/>
          <a:stretch/>
        </p:blipFill>
        <p:spPr>
          <a:xfrm>
            <a:off x="715525" y="1428150"/>
            <a:ext cx="2396125" cy="3317676"/>
          </a:xfrm>
          <a:prstGeom prst="rect">
            <a:avLst/>
          </a:prstGeom>
          <a:noFill/>
          <a:ln>
            <a:noFill/>
          </a:ln>
        </p:spPr>
      </p:pic>
      <p:sp>
        <p:nvSpPr>
          <p:cNvPr id="499" name="Google Shape;499;p58"/>
          <p:cNvSpPr txBox="1"/>
          <p:nvPr>
            <p:ph idx="11" type="ftr"/>
          </p:nvPr>
        </p:nvSpPr>
        <p:spPr>
          <a:xfrm>
            <a:off x="3028950" y="4822031"/>
            <a:ext cx="30861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sz="1100">
                <a:solidFill>
                  <a:schemeClr val="dk1"/>
                </a:solidFill>
              </a:rPr>
              <a:t>Sejal Arora</a:t>
            </a:r>
            <a:endParaRPr sz="11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3" name="Shape 503"/>
        <p:cNvGrpSpPr/>
        <p:nvPr/>
      </p:nvGrpSpPr>
      <p:grpSpPr>
        <a:xfrm>
          <a:off x="0" y="0"/>
          <a:ext cx="0" cy="0"/>
          <a:chOff x="0" y="0"/>
          <a:chExt cx="0" cy="0"/>
        </a:xfrm>
      </p:grpSpPr>
      <p:sp>
        <p:nvSpPr>
          <p:cNvPr id="504" name="Google Shape;504;p59"/>
          <p:cNvSpPr/>
          <p:nvPr/>
        </p:nvSpPr>
        <p:spPr>
          <a:xfrm>
            <a:off x="0" y="0"/>
            <a:ext cx="9141600" cy="5143500"/>
          </a:xfrm>
          <a:prstGeom prst="frame">
            <a:avLst>
              <a:gd fmla="val 7164" name="adj1"/>
            </a:avLst>
          </a:prstGeom>
          <a:gradFill>
            <a:gsLst>
              <a:gs pos="0">
                <a:srgbClr val="4D4EE6">
                  <a:alpha val="40000"/>
                </a:srgbClr>
              </a:gs>
              <a:gs pos="100000">
                <a:srgbClr val="F900A0">
                  <a:alpha val="40000"/>
                </a:srgbClr>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05" name="Google Shape;505;p59"/>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pic>
        <p:nvPicPr>
          <p:cNvPr id="506" name="Google Shape;506;p59"/>
          <p:cNvPicPr preferRelativeResize="0"/>
          <p:nvPr>
            <p:ph idx="2" type="pic"/>
          </p:nvPr>
        </p:nvPicPr>
        <p:blipFill rotWithShape="1">
          <a:blip r:embed="rId3">
            <a:alphaModFix/>
          </a:blip>
          <a:srcRect b="5822" l="0" r="0" t="5830"/>
          <a:stretch/>
        </p:blipFill>
        <p:spPr>
          <a:xfrm>
            <a:off x="15" y="8"/>
            <a:ext cx="9143987" cy="5143487"/>
          </a:xfrm>
          <a:prstGeom prst="rect">
            <a:avLst/>
          </a:prstGeom>
          <a:solidFill>
            <a:schemeClr val="accent6"/>
          </a:solidFill>
          <a:ln>
            <a:noFill/>
          </a:ln>
        </p:spPr>
      </p:pic>
      <p:sp>
        <p:nvSpPr>
          <p:cNvPr id="507" name="Google Shape;507;p59"/>
          <p:cNvSpPr/>
          <p:nvPr/>
        </p:nvSpPr>
        <p:spPr>
          <a:xfrm>
            <a:off x="-1" y="0"/>
            <a:ext cx="3879000" cy="5143500"/>
          </a:xfrm>
          <a:prstGeom prst="rect">
            <a:avLst/>
          </a:prstGeom>
          <a:gradFill>
            <a:gsLst>
              <a:gs pos="0">
                <a:srgbClr val="4D4EE6">
                  <a:alpha val="60000"/>
                </a:srgbClr>
              </a:gs>
              <a:gs pos="100000">
                <a:srgbClr val="F900A0">
                  <a:alpha val="60000"/>
                </a:srgbClr>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08" name="Google Shape;508;p59"/>
          <p:cNvSpPr/>
          <p:nvPr/>
        </p:nvSpPr>
        <p:spPr>
          <a:xfrm rot="-5400000">
            <a:off x="66600" y="941507"/>
            <a:ext cx="3006600" cy="3025500"/>
          </a:xfrm>
          <a:prstGeom prst="ellipse">
            <a:avLst/>
          </a:prstGeom>
          <a:gradFill>
            <a:gsLst>
              <a:gs pos="0">
                <a:srgbClr val="F900A0">
                  <a:alpha val="40000"/>
                </a:srgbClr>
              </a:gs>
              <a:gs pos="100000">
                <a:srgbClr val="7162FE">
                  <a:alpha val="20000"/>
                </a:srgbClr>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09" name="Google Shape;509;p59"/>
          <p:cNvSpPr/>
          <p:nvPr/>
        </p:nvSpPr>
        <p:spPr>
          <a:xfrm rot="-5400000">
            <a:off x="1372317" y="540049"/>
            <a:ext cx="2320800" cy="2335500"/>
          </a:xfrm>
          <a:prstGeom prst="ellipse">
            <a:avLst/>
          </a:prstGeom>
          <a:gradFill>
            <a:gsLst>
              <a:gs pos="0">
                <a:srgbClr val="F900A0">
                  <a:alpha val="40000"/>
                </a:srgbClr>
              </a:gs>
              <a:gs pos="100000">
                <a:srgbClr val="FFCAEC">
                  <a:alpha val="68627"/>
                </a:srgbClr>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10" name="Google Shape;510;p59"/>
          <p:cNvSpPr txBox="1"/>
          <p:nvPr>
            <p:ph type="title"/>
          </p:nvPr>
        </p:nvSpPr>
        <p:spPr>
          <a:xfrm>
            <a:off x="403058" y="546679"/>
            <a:ext cx="3297300" cy="2388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FFFFFF"/>
              </a:buClr>
              <a:buSzPts val="4100"/>
              <a:buFont typeface="EB Garamond"/>
              <a:buNone/>
            </a:pPr>
            <a:r>
              <a:rPr lang="en" sz="4100">
                <a:solidFill>
                  <a:srgbClr val="FFFFFF"/>
                </a:solidFill>
              </a:rPr>
              <a:t>Total Relationship Count</a:t>
            </a:r>
            <a:endParaRPr/>
          </a:p>
        </p:txBody>
      </p:sp>
      <p:sp>
        <p:nvSpPr>
          <p:cNvPr id="511" name="Google Shape;511;p59"/>
          <p:cNvSpPr txBox="1"/>
          <p:nvPr>
            <p:ph idx="12" type="sldNum"/>
          </p:nvPr>
        </p:nvSpPr>
        <p:spPr>
          <a:xfrm>
            <a:off x="7188899" y="4822031"/>
            <a:ext cx="1326600" cy="321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512" name="Google Shape;512;p59"/>
          <p:cNvSpPr txBox="1"/>
          <p:nvPr/>
        </p:nvSpPr>
        <p:spPr>
          <a:xfrm>
            <a:off x="4048750" y="4790650"/>
            <a:ext cx="203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venir"/>
                <a:ea typeface="Avenir"/>
                <a:cs typeface="Avenir"/>
                <a:sym typeface="Avenir"/>
              </a:rPr>
              <a:t>Sejal Arora</a:t>
            </a:r>
            <a:endParaRPr>
              <a:solidFill>
                <a:schemeClr val="lt1"/>
              </a:solidFill>
              <a:latin typeface="Avenir"/>
              <a:ea typeface="Avenir"/>
              <a:cs typeface="Avenir"/>
              <a:sym typeface="Aveni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0"/>
          <p:cNvSpPr txBox="1"/>
          <p:nvPr>
            <p:ph type="title"/>
          </p:nvPr>
        </p:nvSpPr>
        <p:spPr>
          <a:xfrm>
            <a:off x="729475" y="514350"/>
            <a:ext cx="7787100" cy="586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accent5"/>
              </a:buClr>
              <a:buSzPct val="102932"/>
              <a:buFont typeface="EB Garamond"/>
              <a:buNone/>
            </a:pPr>
            <a:r>
              <a:rPr lang="en" sz="3788"/>
              <a:t>Total Relationship Count</a:t>
            </a:r>
            <a:br>
              <a:rPr lang="en"/>
            </a:br>
            <a:r>
              <a:rPr lang="en" sz="2000">
                <a:solidFill>
                  <a:schemeClr val="dk1"/>
                </a:solidFill>
                <a:latin typeface="Arial"/>
                <a:ea typeface="Arial"/>
                <a:cs typeface="Arial"/>
                <a:sym typeface="Arial"/>
              </a:rPr>
              <a:t>Number of users for each relationship count</a:t>
            </a:r>
            <a:endParaRPr/>
          </a:p>
        </p:txBody>
      </p:sp>
      <p:sp>
        <p:nvSpPr>
          <p:cNvPr id="518" name="Google Shape;518;p60"/>
          <p:cNvSpPr txBox="1"/>
          <p:nvPr>
            <p:ph idx="12" type="sldNum"/>
          </p:nvPr>
        </p:nvSpPr>
        <p:spPr>
          <a:xfrm>
            <a:off x="6457950" y="4822031"/>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519" name="Google Shape;519;p60"/>
          <p:cNvPicPr preferRelativeResize="0"/>
          <p:nvPr/>
        </p:nvPicPr>
        <p:blipFill rotWithShape="1">
          <a:blip r:embed="rId3">
            <a:alphaModFix/>
          </a:blip>
          <a:srcRect b="0" l="0" r="0" t="7295"/>
          <a:stretch/>
        </p:blipFill>
        <p:spPr>
          <a:xfrm>
            <a:off x="3843775" y="1374400"/>
            <a:ext cx="4875749" cy="3170675"/>
          </a:xfrm>
          <a:prstGeom prst="rect">
            <a:avLst/>
          </a:prstGeom>
          <a:noFill/>
          <a:ln>
            <a:noFill/>
          </a:ln>
        </p:spPr>
      </p:pic>
      <p:pic>
        <p:nvPicPr>
          <p:cNvPr id="520" name="Google Shape;520;p60"/>
          <p:cNvPicPr preferRelativeResize="0"/>
          <p:nvPr/>
        </p:nvPicPr>
        <p:blipFill rotWithShape="1">
          <a:blip r:embed="rId4">
            <a:alphaModFix/>
          </a:blip>
          <a:srcRect b="0" l="0" r="0" t="6950"/>
          <a:stretch/>
        </p:blipFill>
        <p:spPr>
          <a:xfrm>
            <a:off x="449250" y="1927148"/>
            <a:ext cx="3317400" cy="2617924"/>
          </a:xfrm>
          <a:prstGeom prst="rect">
            <a:avLst/>
          </a:prstGeom>
          <a:noFill/>
          <a:ln>
            <a:noFill/>
          </a:ln>
        </p:spPr>
      </p:pic>
      <p:sp>
        <p:nvSpPr>
          <p:cNvPr id="521" name="Google Shape;521;p60"/>
          <p:cNvSpPr txBox="1"/>
          <p:nvPr>
            <p:ph idx="11" type="ftr"/>
          </p:nvPr>
        </p:nvSpPr>
        <p:spPr>
          <a:xfrm>
            <a:off x="3028950" y="4822031"/>
            <a:ext cx="30861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sz="1100">
                <a:solidFill>
                  <a:schemeClr val="dk1"/>
                </a:solidFill>
              </a:rPr>
              <a:t>Sejal Arora</a:t>
            </a:r>
            <a:endParaRPr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630937" y="642938"/>
            <a:ext cx="4436203" cy="1557338"/>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accent5"/>
              </a:buClr>
              <a:buSzPts val="3900"/>
              <a:buFont typeface="EB Garamond"/>
              <a:buNone/>
            </a:pPr>
            <a:r>
              <a:rPr lang="en"/>
              <a:t>Problem Statement</a:t>
            </a:r>
            <a:endParaRPr/>
          </a:p>
        </p:txBody>
      </p:sp>
      <p:pic>
        <p:nvPicPr>
          <p:cNvPr descr="Photo of a paint brush with blue and white paint" id="244" name="Google Shape;244;p34"/>
          <p:cNvPicPr preferRelativeResize="0"/>
          <p:nvPr>
            <p:ph idx="2" type="pic"/>
          </p:nvPr>
        </p:nvPicPr>
        <p:blipFill rotWithShape="1">
          <a:blip r:embed="rId3">
            <a:alphaModFix/>
          </a:blip>
          <a:srcRect b="0" l="0" r="0" t="0"/>
          <a:stretch/>
        </p:blipFill>
        <p:spPr>
          <a:xfrm>
            <a:off x="5692140" y="0"/>
            <a:ext cx="3449574" cy="1714500"/>
          </a:xfrm>
          <a:prstGeom prst="rect">
            <a:avLst/>
          </a:prstGeom>
          <a:solidFill>
            <a:schemeClr val="accent6"/>
          </a:solidFill>
          <a:ln>
            <a:noFill/>
          </a:ln>
        </p:spPr>
      </p:pic>
      <p:pic>
        <p:nvPicPr>
          <p:cNvPr descr="Image of colorful triangular shapes" id="245" name="Google Shape;245;p34"/>
          <p:cNvPicPr preferRelativeResize="0"/>
          <p:nvPr>
            <p:ph idx="3" type="pic"/>
          </p:nvPr>
        </p:nvPicPr>
        <p:blipFill rotWithShape="1">
          <a:blip r:embed="rId4">
            <a:alphaModFix/>
          </a:blip>
          <a:srcRect b="0" l="0" r="0" t="0"/>
          <a:stretch/>
        </p:blipFill>
        <p:spPr>
          <a:xfrm>
            <a:off x="5692140" y="1714500"/>
            <a:ext cx="3449574" cy="1714500"/>
          </a:xfrm>
          <a:prstGeom prst="rect">
            <a:avLst/>
          </a:prstGeom>
          <a:solidFill>
            <a:schemeClr val="accent6"/>
          </a:solidFill>
          <a:ln>
            <a:noFill/>
          </a:ln>
        </p:spPr>
      </p:pic>
      <p:pic>
        <p:nvPicPr>
          <p:cNvPr descr="Photo of hands with a reflection of colored lights" id="246" name="Google Shape;246;p34"/>
          <p:cNvPicPr preferRelativeResize="0"/>
          <p:nvPr>
            <p:ph idx="4" type="pic"/>
          </p:nvPr>
        </p:nvPicPr>
        <p:blipFill rotWithShape="1">
          <a:blip r:embed="rId5">
            <a:alphaModFix/>
          </a:blip>
          <a:srcRect b="0" l="0" r="0" t="0"/>
          <a:stretch/>
        </p:blipFill>
        <p:spPr>
          <a:xfrm>
            <a:off x="5692140" y="3429000"/>
            <a:ext cx="3449574" cy="1714500"/>
          </a:xfrm>
          <a:prstGeom prst="rect">
            <a:avLst/>
          </a:prstGeom>
          <a:solidFill>
            <a:schemeClr val="accent6"/>
          </a:solidFill>
          <a:ln>
            <a:noFill/>
          </a:ln>
        </p:spPr>
      </p:pic>
      <p:sp>
        <p:nvSpPr>
          <p:cNvPr id="247" name="Google Shape;247;p34"/>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48" name="Google Shape;248;p34"/>
          <p:cNvSpPr txBox="1"/>
          <p:nvPr/>
        </p:nvSpPr>
        <p:spPr>
          <a:xfrm>
            <a:off x="630937" y="2321004"/>
            <a:ext cx="4572000" cy="2008242"/>
          </a:xfrm>
          <a:prstGeom prst="rect">
            <a:avLst/>
          </a:prstGeom>
          <a:noFill/>
          <a:ln>
            <a:noFill/>
          </a:ln>
        </p:spPr>
        <p:txBody>
          <a:bodyPr anchorCtr="0" anchor="t" bIns="34275" lIns="68575" spcFirstLastPara="1" rIns="68575" wrap="square" tIns="34275">
            <a:spAutoFit/>
          </a:bodyPr>
          <a:lstStyle/>
          <a:p>
            <a:pPr indent="-114300" lvl="0" marL="0" marR="0" rtl="0" algn="l">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 Customer churn is a major concern for banks</a:t>
            </a:r>
            <a:endParaRPr sz="1100"/>
          </a:p>
          <a:p>
            <a:pPr indent="-114300" lvl="0" marL="0" marR="0" rtl="0" algn="l">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 High churn rates lead to lost revenue and decreased customer loyalty</a:t>
            </a:r>
            <a:endParaRPr sz="1100"/>
          </a:p>
          <a:p>
            <a:pPr indent="-114300" lvl="0" marL="0" marR="0" rtl="0" algn="l">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 Banks need to identify the factors that contribute to churn and take proactive measures to retain customers</a:t>
            </a:r>
            <a:endParaRPr sz="1100"/>
          </a:p>
        </p:txBody>
      </p:sp>
      <p:sp>
        <p:nvSpPr>
          <p:cNvPr id="249" name="Google Shape;249;p34"/>
          <p:cNvSpPr txBox="1"/>
          <p:nvPr/>
        </p:nvSpPr>
        <p:spPr>
          <a:xfrm>
            <a:off x="2202925" y="4761550"/>
            <a:ext cx="30000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Avenir"/>
                <a:ea typeface="Avenir"/>
                <a:cs typeface="Avenir"/>
                <a:sym typeface="Avenir"/>
              </a:rPr>
              <a:t>Monisha Vellore Dayananda</a:t>
            </a:r>
            <a:endParaRPr b="1" sz="18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1"/>
          <p:cNvSpPr txBox="1"/>
          <p:nvPr>
            <p:ph type="title"/>
          </p:nvPr>
        </p:nvSpPr>
        <p:spPr>
          <a:xfrm>
            <a:off x="729475" y="514350"/>
            <a:ext cx="7787100" cy="586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accent5"/>
              </a:buClr>
              <a:buSzPct val="102932"/>
              <a:buFont typeface="EB Garamond"/>
              <a:buNone/>
            </a:pPr>
            <a:r>
              <a:rPr lang="en" sz="3788"/>
              <a:t>Total Relationship Count</a:t>
            </a:r>
            <a:br>
              <a:rPr lang="en"/>
            </a:br>
            <a:r>
              <a:rPr lang="en" sz="2000">
                <a:solidFill>
                  <a:schemeClr val="dk1"/>
                </a:solidFill>
                <a:latin typeface="Arial"/>
                <a:ea typeface="Arial"/>
                <a:cs typeface="Arial"/>
                <a:sym typeface="Arial"/>
              </a:rPr>
              <a:t>Percentage of Churners &amp; Non-Churners in each Relationship count</a:t>
            </a:r>
            <a:endParaRPr/>
          </a:p>
        </p:txBody>
      </p:sp>
      <p:sp>
        <p:nvSpPr>
          <p:cNvPr id="527" name="Google Shape;527;p61"/>
          <p:cNvSpPr txBox="1"/>
          <p:nvPr>
            <p:ph idx="12" type="sldNum"/>
          </p:nvPr>
        </p:nvSpPr>
        <p:spPr>
          <a:xfrm>
            <a:off x="6457950" y="4822031"/>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528" name="Google Shape;528;p61"/>
          <p:cNvPicPr preferRelativeResize="0"/>
          <p:nvPr/>
        </p:nvPicPr>
        <p:blipFill rotWithShape="1">
          <a:blip r:embed="rId3">
            <a:alphaModFix/>
          </a:blip>
          <a:srcRect b="0" l="0" r="0" t="5069"/>
          <a:stretch/>
        </p:blipFill>
        <p:spPr>
          <a:xfrm>
            <a:off x="3895500" y="1226787"/>
            <a:ext cx="4744976" cy="3525213"/>
          </a:xfrm>
          <a:prstGeom prst="rect">
            <a:avLst/>
          </a:prstGeom>
          <a:noFill/>
          <a:ln>
            <a:noFill/>
          </a:ln>
        </p:spPr>
      </p:pic>
      <p:pic>
        <p:nvPicPr>
          <p:cNvPr id="529" name="Google Shape;529;p61"/>
          <p:cNvPicPr preferRelativeResize="0"/>
          <p:nvPr/>
        </p:nvPicPr>
        <p:blipFill rotWithShape="1">
          <a:blip r:embed="rId4">
            <a:alphaModFix/>
          </a:blip>
          <a:srcRect b="0" l="0" r="0" t="5855"/>
          <a:stretch/>
        </p:blipFill>
        <p:spPr>
          <a:xfrm>
            <a:off x="496175" y="1154125"/>
            <a:ext cx="3086100" cy="3614900"/>
          </a:xfrm>
          <a:prstGeom prst="rect">
            <a:avLst/>
          </a:prstGeom>
          <a:noFill/>
          <a:ln>
            <a:noFill/>
          </a:ln>
        </p:spPr>
      </p:pic>
      <p:sp>
        <p:nvSpPr>
          <p:cNvPr id="530" name="Google Shape;530;p61"/>
          <p:cNvSpPr txBox="1"/>
          <p:nvPr>
            <p:ph idx="11" type="ftr"/>
          </p:nvPr>
        </p:nvSpPr>
        <p:spPr>
          <a:xfrm>
            <a:off x="3028950" y="4822031"/>
            <a:ext cx="30861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sz="1100">
                <a:solidFill>
                  <a:schemeClr val="dk1"/>
                </a:solidFill>
              </a:rPr>
              <a:t>Sejal Arora</a:t>
            </a:r>
            <a:endParaRPr sz="11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2"/>
          <p:cNvSpPr txBox="1"/>
          <p:nvPr>
            <p:ph type="ctrTitle"/>
          </p:nvPr>
        </p:nvSpPr>
        <p:spPr>
          <a:xfrm>
            <a:off x="1145300" y="841275"/>
            <a:ext cx="6858000" cy="33843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4300"/>
              <a:t>CREDIT LIMIT</a:t>
            </a:r>
            <a:endParaRPr sz="4300"/>
          </a:p>
        </p:txBody>
      </p:sp>
      <p:sp>
        <p:nvSpPr>
          <p:cNvPr id="536" name="Google Shape;536;p62"/>
          <p:cNvSpPr txBox="1"/>
          <p:nvPr/>
        </p:nvSpPr>
        <p:spPr>
          <a:xfrm>
            <a:off x="3799025" y="4841650"/>
            <a:ext cx="178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nir"/>
              <a:ea typeface="Avenir"/>
              <a:cs typeface="Avenir"/>
              <a:sym typeface="Avenir"/>
            </a:endParaRPr>
          </a:p>
        </p:txBody>
      </p:sp>
      <p:sp>
        <p:nvSpPr>
          <p:cNvPr id="537" name="Google Shape;537;p62"/>
          <p:cNvSpPr txBox="1"/>
          <p:nvPr/>
        </p:nvSpPr>
        <p:spPr>
          <a:xfrm>
            <a:off x="15240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nir"/>
                <a:ea typeface="Avenir"/>
                <a:cs typeface="Avenir"/>
                <a:sym typeface="Avenir"/>
              </a:rPr>
              <a:t>Saloni</a:t>
            </a:r>
            <a:r>
              <a:rPr lang="en">
                <a:solidFill>
                  <a:schemeClr val="dk1"/>
                </a:solidFill>
                <a:latin typeface="Avenir"/>
                <a:ea typeface="Avenir"/>
                <a:cs typeface="Avenir"/>
                <a:sym typeface="Avenir"/>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3"/>
          <p:cNvSpPr txBox="1"/>
          <p:nvPr>
            <p:ph type="title"/>
          </p:nvPr>
        </p:nvSpPr>
        <p:spPr>
          <a:xfrm>
            <a:off x="628650" y="953262"/>
            <a:ext cx="3600600" cy="28119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543" name="Google Shape;543;p63"/>
          <p:cNvSpPr txBox="1"/>
          <p:nvPr>
            <p:ph idx="1" type="body"/>
          </p:nvPr>
        </p:nvSpPr>
        <p:spPr>
          <a:xfrm>
            <a:off x="628650" y="3626834"/>
            <a:ext cx="3600600" cy="800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44" name="Google Shape;544;p63"/>
          <p:cNvPicPr preferRelativeResize="0"/>
          <p:nvPr/>
        </p:nvPicPr>
        <p:blipFill>
          <a:blip r:embed="rId3">
            <a:alphaModFix/>
          </a:blip>
          <a:stretch>
            <a:fillRect/>
          </a:stretch>
        </p:blipFill>
        <p:spPr>
          <a:xfrm>
            <a:off x="472500" y="445500"/>
            <a:ext cx="8181002" cy="4232676"/>
          </a:xfrm>
          <a:prstGeom prst="rect">
            <a:avLst/>
          </a:prstGeom>
          <a:noFill/>
          <a:ln>
            <a:noFill/>
          </a:ln>
        </p:spPr>
      </p:pic>
      <p:sp>
        <p:nvSpPr>
          <p:cNvPr id="545" name="Google Shape;545;p63"/>
          <p:cNvSpPr txBox="1"/>
          <p:nvPr/>
        </p:nvSpPr>
        <p:spPr>
          <a:xfrm>
            <a:off x="3799025" y="4733800"/>
            <a:ext cx="31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46" name="Google Shape;546;p63"/>
          <p:cNvSpPr txBox="1"/>
          <p:nvPr>
            <p:ph idx="11" type="ftr"/>
          </p:nvPr>
        </p:nvSpPr>
        <p:spPr>
          <a:xfrm>
            <a:off x="3028950" y="4822031"/>
            <a:ext cx="30861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sz="1100">
                <a:solidFill>
                  <a:schemeClr val="dk1"/>
                </a:solidFill>
              </a:rPr>
              <a:t>Saloni Bhaiya</a:t>
            </a:r>
            <a:endParaRPr sz="11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4"/>
          <p:cNvSpPr txBox="1"/>
          <p:nvPr>
            <p:ph type="title"/>
          </p:nvPr>
        </p:nvSpPr>
        <p:spPr>
          <a:xfrm>
            <a:off x="628650" y="243000"/>
            <a:ext cx="7886700" cy="810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rPr lang="en" sz="2810"/>
              <a:t>Number of Churner and Non-Churner for credit limit:</a:t>
            </a:r>
            <a:endParaRPr sz="2810"/>
          </a:p>
        </p:txBody>
      </p:sp>
      <p:pic>
        <p:nvPicPr>
          <p:cNvPr id="552" name="Google Shape;552;p64"/>
          <p:cNvPicPr preferRelativeResize="0"/>
          <p:nvPr/>
        </p:nvPicPr>
        <p:blipFill>
          <a:blip r:embed="rId3">
            <a:alphaModFix/>
          </a:blip>
          <a:stretch>
            <a:fillRect/>
          </a:stretch>
        </p:blipFill>
        <p:spPr>
          <a:xfrm>
            <a:off x="351000" y="972000"/>
            <a:ext cx="8424002" cy="3888000"/>
          </a:xfrm>
          <a:prstGeom prst="rect">
            <a:avLst/>
          </a:prstGeom>
          <a:noFill/>
          <a:ln>
            <a:noFill/>
          </a:ln>
        </p:spPr>
      </p:pic>
      <p:pic>
        <p:nvPicPr>
          <p:cNvPr id="553" name="Google Shape;553;p64"/>
          <p:cNvPicPr preferRelativeResize="0"/>
          <p:nvPr/>
        </p:nvPicPr>
        <p:blipFill>
          <a:blip r:embed="rId4">
            <a:alphaModFix/>
          </a:blip>
          <a:stretch>
            <a:fillRect/>
          </a:stretch>
        </p:blipFill>
        <p:spPr>
          <a:xfrm>
            <a:off x="6555400" y="1053000"/>
            <a:ext cx="2133200" cy="672725"/>
          </a:xfrm>
          <a:prstGeom prst="rect">
            <a:avLst/>
          </a:prstGeom>
          <a:noFill/>
          <a:ln>
            <a:noFill/>
          </a:ln>
        </p:spPr>
      </p:pic>
      <p:sp>
        <p:nvSpPr>
          <p:cNvPr id="554" name="Google Shape;554;p64"/>
          <p:cNvSpPr txBox="1"/>
          <p:nvPr>
            <p:ph idx="11" type="ftr"/>
          </p:nvPr>
        </p:nvSpPr>
        <p:spPr>
          <a:xfrm>
            <a:off x="3028950" y="4822022"/>
            <a:ext cx="3086100" cy="384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sz="1100">
                <a:solidFill>
                  <a:schemeClr val="dk1"/>
                </a:solidFill>
              </a:rPr>
              <a:t>Saloni Bhaiya</a:t>
            </a:r>
            <a:endParaRPr sz="11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5"/>
          <p:cNvSpPr txBox="1"/>
          <p:nvPr>
            <p:ph type="ctrTitle"/>
          </p:nvPr>
        </p:nvSpPr>
        <p:spPr>
          <a:xfrm>
            <a:off x="1145300" y="841275"/>
            <a:ext cx="6858000" cy="32763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TOTAL TRANSACTION AMOUNT</a:t>
            </a:r>
            <a:endParaRPr/>
          </a:p>
        </p:txBody>
      </p:sp>
      <p:sp>
        <p:nvSpPr>
          <p:cNvPr id="560" name="Google Shape;560;p65"/>
          <p:cNvSpPr txBox="1"/>
          <p:nvPr/>
        </p:nvSpPr>
        <p:spPr>
          <a:xfrm>
            <a:off x="6350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nir"/>
                <a:ea typeface="Avenir"/>
                <a:cs typeface="Avenir"/>
                <a:sym typeface="Avenir"/>
              </a:rPr>
              <a:t>Saloni</a:t>
            </a:r>
            <a:r>
              <a:rPr lang="en">
                <a:solidFill>
                  <a:schemeClr val="dk1"/>
                </a:solidFill>
                <a:latin typeface="Avenir"/>
                <a:ea typeface="Avenir"/>
                <a:cs typeface="Avenir"/>
                <a:sym typeface="Avenir"/>
              </a:rPr>
              <a:t> </a:t>
            </a:r>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66"/>
          <p:cNvPicPr preferRelativeResize="0"/>
          <p:nvPr/>
        </p:nvPicPr>
        <p:blipFill>
          <a:blip r:embed="rId3">
            <a:alphaModFix/>
          </a:blip>
          <a:stretch>
            <a:fillRect/>
          </a:stretch>
        </p:blipFill>
        <p:spPr>
          <a:xfrm>
            <a:off x="527300" y="455400"/>
            <a:ext cx="6495476" cy="4218476"/>
          </a:xfrm>
          <a:prstGeom prst="rect">
            <a:avLst/>
          </a:prstGeom>
          <a:noFill/>
          <a:ln>
            <a:noFill/>
          </a:ln>
        </p:spPr>
      </p:pic>
      <p:pic>
        <p:nvPicPr>
          <p:cNvPr id="566" name="Google Shape;566;p66"/>
          <p:cNvPicPr preferRelativeResize="0"/>
          <p:nvPr/>
        </p:nvPicPr>
        <p:blipFill>
          <a:blip r:embed="rId4">
            <a:alphaModFix/>
          </a:blip>
          <a:stretch>
            <a:fillRect/>
          </a:stretch>
        </p:blipFill>
        <p:spPr>
          <a:xfrm>
            <a:off x="7022775" y="551275"/>
            <a:ext cx="1737725" cy="647150"/>
          </a:xfrm>
          <a:prstGeom prst="rect">
            <a:avLst/>
          </a:prstGeom>
          <a:noFill/>
          <a:ln>
            <a:noFill/>
          </a:ln>
        </p:spPr>
      </p:pic>
      <p:sp>
        <p:nvSpPr>
          <p:cNvPr id="567" name="Google Shape;567;p66"/>
          <p:cNvSpPr txBox="1"/>
          <p:nvPr>
            <p:ph idx="11" type="ftr"/>
          </p:nvPr>
        </p:nvSpPr>
        <p:spPr>
          <a:xfrm>
            <a:off x="2933700" y="4822031"/>
            <a:ext cx="30861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sz="1100">
                <a:solidFill>
                  <a:schemeClr val="dk1"/>
                </a:solidFill>
              </a:rPr>
              <a:t>Saloni Bhaiya</a:t>
            </a:r>
            <a:endParaRPr sz="14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7"/>
          <p:cNvSpPr txBox="1"/>
          <p:nvPr>
            <p:ph type="title"/>
          </p:nvPr>
        </p:nvSpPr>
        <p:spPr>
          <a:xfrm>
            <a:off x="628650" y="418500"/>
            <a:ext cx="7886700" cy="7020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Clr>
                <a:schemeClr val="dk1"/>
              </a:buClr>
              <a:buSzPct val="35231"/>
              <a:buFont typeface="Arial"/>
              <a:buNone/>
            </a:pPr>
            <a:r>
              <a:rPr lang="en" sz="2810"/>
              <a:t>Number of Churner and Non-Churner for Total Transaction Amount:</a:t>
            </a:r>
            <a:endParaRPr/>
          </a:p>
        </p:txBody>
      </p:sp>
      <p:pic>
        <p:nvPicPr>
          <p:cNvPr id="573" name="Google Shape;573;p67"/>
          <p:cNvPicPr preferRelativeResize="0"/>
          <p:nvPr/>
        </p:nvPicPr>
        <p:blipFill>
          <a:blip r:embed="rId3">
            <a:alphaModFix/>
          </a:blip>
          <a:stretch>
            <a:fillRect/>
          </a:stretch>
        </p:blipFill>
        <p:spPr>
          <a:xfrm>
            <a:off x="2227500" y="1120500"/>
            <a:ext cx="4779000" cy="3600601"/>
          </a:xfrm>
          <a:prstGeom prst="rect">
            <a:avLst/>
          </a:prstGeom>
          <a:noFill/>
          <a:ln>
            <a:noFill/>
          </a:ln>
        </p:spPr>
      </p:pic>
      <p:pic>
        <p:nvPicPr>
          <p:cNvPr id="574" name="Google Shape;574;p67"/>
          <p:cNvPicPr preferRelativeResize="0"/>
          <p:nvPr/>
        </p:nvPicPr>
        <p:blipFill>
          <a:blip r:embed="rId4">
            <a:alphaModFix/>
          </a:blip>
          <a:stretch>
            <a:fillRect/>
          </a:stretch>
        </p:blipFill>
        <p:spPr>
          <a:xfrm>
            <a:off x="7094700" y="850875"/>
            <a:ext cx="1629850" cy="723764"/>
          </a:xfrm>
          <a:prstGeom prst="rect">
            <a:avLst/>
          </a:prstGeom>
          <a:noFill/>
          <a:ln>
            <a:noFill/>
          </a:ln>
        </p:spPr>
      </p:pic>
      <p:sp>
        <p:nvSpPr>
          <p:cNvPr id="575" name="Google Shape;575;p67"/>
          <p:cNvSpPr txBox="1"/>
          <p:nvPr>
            <p:ph idx="11" type="ftr"/>
          </p:nvPr>
        </p:nvSpPr>
        <p:spPr>
          <a:xfrm>
            <a:off x="3028950" y="4822031"/>
            <a:ext cx="30861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sz="1100">
                <a:solidFill>
                  <a:schemeClr val="dk1"/>
                </a:solidFill>
              </a:rPr>
              <a:t>Saloni Bhaiya</a:t>
            </a:r>
            <a:endParaRPr sz="11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8"/>
          <p:cNvSpPr txBox="1"/>
          <p:nvPr>
            <p:ph type="ctrTitle"/>
          </p:nvPr>
        </p:nvSpPr>
        <p:spPr>
          <a:xfrm>
            <a:off x="1145300" y="841275"/>
            <a:ext cx="6858000" cy="3286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CORRELATION ANALYSIS</a:t>
            </a:r>
            <a:endParaRPr/>
          </a:p>
        </p:txBody>
      </p:sp>
      <p:sp>
        <p:nvSpPr>
          <p:cNvPr id="581" name="Google Shape;581;p6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nir"/>
                <a:ea typeface="Avenir"/>
                <a:cs typeface="Avenir"/>
                <a:sym typeface="Avenir"/>
              </a:rPr>
              <a:t>Saloni</a:t>
            </a:r>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9"/>
          <p:cNvSpPr txBox="1"/>
          <p:nvPr>
            <p:ph type="title"/>
          </p:nvPr>
        </p:nvSpPr>
        <p:spPr>
          <a:xfrm>
            <a:off x="628650" y="419450"/>
            <a:ext cx="7886700" cy="659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rPr lang="en" sz="2510"/>
              <a:t>Number of Churners and Non-Churners in Credit Limit Vs Total Transaction Amount</a:t>
            </a:r>
            <a:endParaRPr sz="2510"/>
          </a:p>
        </p:txBody>
      </p:sp>
      <p:pic>
        <p:nvPicPr>
          <p:cNvPr id="587" name="Google Shape;587;p69"/>
          <p:cNvPicPr preferRelativeResize="0"/>
          <p:nvPr/>
        </p:nvPicPr>
        <p:blipFill>
          <a:blip r:embed="rId3">
            <a:alphaModFix/>
          </a:blip>
          <a:stretch>
            <a:fillRect/>
          </a:stretch>
        </p:blipFill>
        <p:spPr>
          <a:xfrm>
            <a:off x="455400" y="1230950"/>
            <a:ext cx="4062673" cy="3430925"/>
          </a:xfrm>
          <a:prstGeom prst="rect">
            <a:avLst/>
          </a:prstGeom>
          <a:noFill/>
          <a:ln>
            <a:noFill/>
          </a:ln>
        </p:spPr>
      </p:pic>
      <p:pic>
        <p:nvPicPr>
          <p:cNvPr id="588" name="Google Shape;588;p69"/>
          <p:cNvPicPr preferRelativeResize="0"/>
          <p:nvPr/>
        </p:nvPicPr>
        <p:blipFill>
          <a:blip r:embed="rId4">
            <a:alphaModFix/>
          </a:blip>
          <a:stretch>
            <a:fillRect/>
          </a:stretch>
        </p:blipFill>
        <p:spPr>
          <a:xfrm>
            <a:off x="4721800" y="1230950"/>
            <a:ext cx="4002749" cy="3430924"/>
          </a:xfrm>
          <a:prstGeom prst="rect">
            <a:avLst/>
          </a:prstGeom>
          <a:noFill/>
          <a:ln>
            <a:noFill/>
          </a:ln>
        </p:spPr>
      </p:pic>
      <p:sp>
        <p:nvSpPr>
          <p:cNvPr id="589" name="Google Shape;589;p69"/>
          <p:cNvSpPr txBox="1"/>
          <p:nvPr>
            <p:ph idx="11" type="ftr"/>
          </p:nvPr>
        </p:nvSpPr>
        <p:spPr>
          <a:xfrm>
            <a:off x="3028950" y="4822031"/>
            <a:ext cx="30861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sz="1100">
                <a:solidFill>
                  <a:schemeClr val="dk1"/>
                </a:solidFill>
              </a:rPr>
              <a:t>Saloni Bhaiya</a:t>
            </a:r>
            <a:endParaRPr sz="11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0"/>
          <p:cNvSpPr txBox="1"/>
          <p:nvPr>
            <p:ph type="title"/>
          </p:nvPr>
        </p:nvSpPr>
        <p:spPr>
          <a:xfrm>
            <a:off x="628650" y="510778"/>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      Churners                     Non-Churners                       </a:t>
            </a:r>
            <a:endParaRPr/>
          </a:p>
        </p:txBody>
      </p:sp>
      <p:pic>
        <p:nvPicPr>
          <p:cNvPr id="595" name="Google Shape;595;p70"/>
          <p:cNvPicPr preferRelativeResize="0"/>
          <p:nvPr/>
        </p:nvPicPr>
        <p:blipFill>
          <a:blip r:embed="rId3">
            <a:alphaModFix/>
          </a:blip>
          <a:stretch>
            <a:fillRect/>
          </a:stretch>
        </p:blipFill>
        <p:spPr>
          <a:xfrm>
            <a:off x="443425" y="1330250"/>
            <a:ext cx="3583301" cy="3355601"/>
          </a:xfrm>
          <a:prstGeom prst="rect">
            <a:avLst/>
          </a:prstGeom>
          <a:noFill/>
          <a:ln>
            <a:noFill/>
          </a:ln>
        </p:spPr>
      </p:pic>
      <p:pic>
        <p:nvPicPr>
          <p:cNvPr id="596" name="Google Shape;596;p70"/>
          <p:cNvPicPr preferRelativeResize="0"/>
          <p:nvPr/>
        </p:nvPicPr>
        <p:blipFill>
          <a:blip r:embed="rId4">
            <a:alphaModFix/>
          </a:blip>
          <a:stretch>
            <a:fillRect/>
          </a:stretch>
        </p:blipFill>
        <p:spPr>
          <a:xfrm>
            <a:off x="4661875" y="1504975"/>
            <a:ext cx="3942826" cy="3180876"/>
          </a:xfrm>
          <a:prstGeom prst="rect">
            <a:avLst/>
          </a:prstGeom>
          <a:noFill/>
          <a:ln>
            <a:noFill/>
          </a:ln>
        </p:spPr>
      </p:pic>
      <p:sp>
        <p:nvSpPr>
          <p:cNvPr id="597" name="Google Shape;597;p70"/>
          <p:cNvSpPr txBox="1"/>
          <p:nvPr>
            <p:ph idx="11" type="ftr"/>
          </p:nvPr>
        </p:nvSpPr>
        <p:spPr>
          <a:xfrm>
            <a:off x="3028950" y="4822031"/>
            <a:ext cx="30861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sz="1100">
                <a:solidFill>
                  <a:schemeClr val="dk1"/>
                </a:solidFill>
              </a:rPr>
              <a:t>Saloni Bhaiya</a:t>
            </a:r>
            <a:endParaRPr sz="1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ph type="title"/>
          </p:nvPr>
        </p:nvSpPr>
        <p:spPr>
          <a:xfrm>
            <a:off x="630937" y="642938"/>
            <a:ext cx="4436100" cy="1557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accent5"/>
              </a:buClr>
              <a:buSzPts val="3900"/>
              <a:buFont typeface="EB Garamond"/>
              <a:buNone/>
            </a:pPr>
            <a:r>
              <a:rPr lang="en"/>
              <a:t>Introduction</a:t>
            </a:r>
            <a:endParaRPr/>
          </a:p>
        </p:txBody>
      </p:sp>
      <p:pic>
        <p:nvPicPr>
          <p:cNvPr descr="Digital numbers art" id="255" name="Google Shape;255;p35"/>
          <p:cNvPicPr preferRelativeResize="0"/>
          <p:nvPr>
            <p:ph idx="2" type="pic"/>
          </p:nvPr>
        </p:nvPicPr>
        <p:blipFill rotWithShape="1">
          <a:blip r:embed="rId3">
            <a:alphaModFix/>
          </a:blip>
          <a:srcRect b="25448" l="0" r="0" t="0"/>
          <a:stretch/>
        </p:blipFill>
        <p:spPr>
          <a:xfrm>
            <a:off x="5692140" y="0"/>
            <a:ext cx="3449574" cy="1714500"/>
          </a:xfrm>
          <a:prstGeom prst="rect">
            <a:avLst/>
          </a:prstGeom>
          <a:solidFill>
            <a:schemeClr val="accent6"/>
          </a:solidFill>
          <a:ln>
            <a:noFill/>
          </a:ln>
        </p:spPr>
      </p:pic>
      <p:pic>
        <p:nvPicPr>
          <p:cNvPr descr="Person holding credit card using laptop" id="256" name="Google Shape;256;p35"/>
          <p:cNvPicPr preferRelativeResize="0"/>
          <p:nvPr>
            <p:ph idx="3" type="pic"/>
          </p:nvPr>
        </p:nvPicPr>
        <p:blipFill rotWithShape="1">
          <a:blip r:embed="rId4">
            <a:alphaModFix/>
          </a:blip>
          <a:srcRect b="25448" l="0" r="0" t="0"/>
          <a:stretch/>
        </p:blipFill>
        <p:spPr>
          <a:xfrm>
            <a:off x="5696141" y="1714500"/>
            <a:ext cx="3449574" cy="1714500"/>
          </a:xfrm>
          <a:prstGeom prst="rect">
            <a:avLst/>
          </a:prstGeom>
          <a:solidFill>
            <a:schemeClr val="accent6"/>
          </a:solidFill>
          <a:ln>
            <a:noFill/>
          </a:ln>
        </p:spPr>
      </p:pic>
      <p:pic>
        <p:nvPicPr>
          <p:cNvPr descr="Hands of person using credit card reader" id="257" name="Google Shape;257;p35"/>
          <p:cNvPicPr preferRelativeResize="0"/>
          <p:nvPr>
            <p:ph idx="4" type="pic"/>
          </p:nvPr>
        </p:nvPicPr>
        <p:blipFill rotWithShape="1">
          <a:blip r:embed="rId5">
            <a:alphaModFix/>
          </a:blip>
          <a:srcRect b="12724" l="0" r="0" t="12724"/>
          <a:stretch/>
        </p:blipFill>
        <p:spPr>
          <a:xfrm>
            <a:off x="5692141" y="3429000"/>
            <a:ext cx="3449574" cy="1714500"/>
          </a:xfrm>
          <a:prstGeom prst="rect">
            <a:avLst/>
          </a:prstGeom>
          <a:solidFill>
            <a:schemeClr val="accent6"/>
          </a:solidFill>
          <a:ln>
            <a:noFill/>
          </a:ln>
        </p:spPr>
      </p:pic>
      <p:sp>
        <p:nvSpPr>
          <p:cNvPr id="258" name="Google Shape;258;p35"/>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59" name="Google Shape;259;p35"/>
          <p:cNvSpPr txBox="1"/>
          <p:nvPr/>
        </p:nvSpPr>
        <p:spPr>
          <a:xfrm>
            <a:off x="630937" y="2321004"/>
            <a:ext cx="4572000" cy="2285241"/>
          </a:xfrm>
          <a:prstGeom prst="rect">
            <a:avLst/>
          </a:prstGeom>
          <a:noFill/>
          <a:ln>
            <a:noFill/>
          </a:ln>
        </p:spPr>
        <p:txBody>
          <a:bodyPr anchorCtr="0" anchor="t" bIns="34275" lIns="68575" spcFirstLastPara="1" rIns="68575" wrap="square" tIns="34275">
            <a:spAutoFit/>
          </a:bodyPr>
          <a:lstStyle/>
          <a:p>
            <a:pPr indent="-114300" lvl="0" marL="0" marR="0" rtl="0" algn="l">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 Analyze the predictive power of customer demographic variables</a:t>
            </a:r>
            <a:endParaRPr sz="1100"/>
          </a:p>
          <a:p>
            <a:pPr indent="-114300" lvl="0" marL="0" marR="0" rtl="0" algn="l">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 Identify which variables are the strongest predictors of churn</a:t>
            </a:r>
            <a:endParaRPr sz="1100"/>
          </a:p>
          <a:p>
            <a:pPr indent="-114300" lvl="0" marL="0" marR="0" rtl="0" algn="l">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 By understanding the factors that contribute to churn, banks can take targeted actions to retain customers and increase revenue.</a:t>
            </a:r>
            <a:endParaRPr sz="1100"/>
          </a:p>
        </p:txBody>
      </p:sp>
      <p:sp>
        <p:nvSpPr>
          <p:cNvPr id="260" name="Google Shape;260;p35"/>
          <p:cNvSpPr txBox="1"/>
          <p:nvPr/>
        </p:nvSpPr>
        <p:spPr>
          <a:xfrm>
            <a:off x="2202925" y="4727000"/>
            <a:ext cx="30000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Avenir"/>
                <a:ea typeface="Avenir"/>
                <a:cs typeface="Avenir"/>
                <a:sym typeface="Avenir"/>
              </a:rPr>
              <a:t>Monisha Vellore Dayananda</a:t>
            </a:r>
            <a:endParaRPr b="1" sz="18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1" name="Shape 601"/>
        <p:cNvGrpSpPr/>
        <p:nvPr/>
      </p:nvGrpSpPr>
      <p:grpSpPr>
        <a:xfrm>
          <a:off x="0" y="0"/>
          <a:ext cx="0" cy="0"/>
          <a:chOff x="0" y="0"/>
          <a:chExt cx="0" cy="0"/>
        </a:xfrm>
      </p:grpSpPr>
      <p:sp>
        <p:nvSpPr>
          <p:cNvPr id="602" name="Google Shape;602;p71"/>
          <p:cNvSpPr/>
          <p:nvPr/>
        </p:nvSpPr>
        <p:spPr>
          <a:xfrm>
            <a:off x="0" y="0"/>
            <a:ext cx="9141600" cy="5143500"/>
          </a:xfrm>
          <a:prstGeom prst="frame">
            <a:avLst>
              <a:gd fmla="val 7164" name="adj1"/>
            </a:avLst>
          </a:prstGeom>
          <a:gradFill>
            <a:gsLst>
              <a:gs pos="0">
                <a:srgbClr val="4D4EE6">
                  <a:alpha val="40000"/>
                </a:srgbClr>
              </a:gs>
              <a:gs pos="100000">
                <a:srgbClr val="F900A0">
                  <a:alpha val="40000"/>
                </a:srgbClr>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03" name="Google Shape;603;p71"/>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pic>
        <p:nvPicPr>
          <p:cNvPr id="604" name="Google Shape;604;p71"/>
          <p:cNvPicPr preferRelativeResize="0"/>
          <p:nvPr>
            <p:ph idx="2" type="pic"/>
          </p:nvPr>
        </p:nvPicPr>
        <p:blipFill rotWithShape="1">
          <a:blip r:embed="rId3">
            <a:alphaModFix/>
          </a:blip>
          <a:srcRect b="0" l="0" r="0" t="0"/>
          <a:stretch/>
        </p:blipFill>
        <p:spPr>
          <a:xfrm>
            <a:off x="15" y="8"/>
            <a:ext cx="9143988" cy="5143487"/>
          </a:xfrm>
          <a:prstGeom prst="rect">
            <a:avLst/>
          </a:prstGeom>
          <a:solidFill>
            <a:schemeClr val="accent6"/>
          </a:solidFill>
          <a:ln>
            <a:noFill/>
          </a:ln>
        </p:spPr>
      </p:pic>
      <p:sp>
        <p:nvSpPr>
          <p:cNvPr id="605" name="Google Shape;605;p71"/>
          <p:cNvSpPr/>
          <p:nvPr/>
        </p:nvSpPr>
        <p:spPr>
          <a:xfrm>
            <a:off x="-1" y="0"/>
            <a:ext cx="3879000" cy="5143500"/>
          </a:xfrm>
          <a:prstGeom prst="rect">
            <a:avLst/>
          </a:prstGeom>
          <a:gradFill>
            <a:gsLst>
              <a:gs pos="0">
                <a:srgbClr val="4D4EE6">
                  <a:alpha val="60000"/>
                </a:srgbClr>
              </a:gs>
              <a:gs pos="100000">
                <a:srgbClr val="F900A0">
                  <a:alpha val="60000"/>
                </a:srgbClr>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06" name="Google Shape;606;p71"/>
          <p:cNvSpPr/>
          <p:nvPr/>
        </p:nvSpPr>
        <p:spPr>
          <a:xfrm rot="-5400000">
            <a:off x="66600" y="941507"/>
            <a:ext cx="3006600" cy="3025500"/>
          </a:xfrm>
          <a:prstGeom prst="ellipse">
            <a:avLst/>
          </a:prstGeom>
          <a:gradFill>
            <a:gsLst>
              <a:gs pos="0">
                <a:srgbClr val="F900A0">
                  <a:alpha val="40000"/>
                </a:srgbClr>
              </a:gs>
              <a:gs pos="100000">
                <a:srgbClr val="7162FE">
                  <a:alpha val="20000"/>
                </a:srgbClr>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07" name="Google Shape;607;p71"/>
          <p:cNvSpPr/>
          <p:nvPr/>
        </p:nvSpPr>
        <p:spPr>
          <a:xfrm rot="-5400000">
            <a:off x="1372317" y="540049"/>
            <a:ext cx="2320800" cy="2335500"/>
          </a:xfrm>
          <a:prstGeom prst="ellipse">
            <a:avLst/>
          </a:prstGeom>
          <a:gradFill>
            <a:gsLst>
              <a:gs pos="0">
                <a:srgbClr val="F900A0">
                  <a:alpha val="40000"/>
                </a:srgbClr>
              </a:gs>
              <a:gs pos="100000">
                <a:srgbClr val="FFCAEC">
                  <a:alpha val="68627"/>
                </a:srgbClr>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08" name="Google Shape;608;p71"/>
          <p:cNvSpPr txBox="1"/>
          <p:nvPr>
            <p:ph type="title"/>
          </p:nvPr>
        </p:nvSpPr>
        <p:spPr>
          <a:xfrm>
            <a:off x="403058" y="546679"/>
            <a:ext cx="3297300" cy="2388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FFFFFF"/>
              </a:buClr>
              <a:buSzPts val="4100"/>
              <a:buFont typeface="EB Garamond"/>
              <a:buNone/>
            </a:pPr>
            <a:r>
              <a:rPr lang="en" sz="4100">
                <a:solidFill>
                  <a:srgbClr val="FFFFFF"/>
                </a:solidFill>
              </a:rPr>
              <a:t>Average Utilization Ratio</a:t>
            </a:r>
            <a:endParaRPr/>
          </a:p>
        </p:txBody>
      </p:sp>
      <p:sp>
        <p:nvSpPr>
          <p:cNvPr id="609" name="Google Shape;609;p71"/>
          <p:cNvSpPr txBox="1"/>
          <p:nvPr>
            <p:ph idx="12" type="sldNum"/>
          </p:nvPr>
        </p:nvSpPr>
        <p:spPr>
          <a:xfrm>
            <a:off x="7188899" y="4822031"/>
            <a:ext cx="1326600" cy="321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610" name="Google Shape;610;p71"/>
          <p:cNvSpPr txBox="1"/>
          <p:nvPr>
            <p:ph idx="11" type="ftr"/>
          </p:nvPr>
        </p:nvSpPr>
        <p:spPr>
          <a:xfrm>
            <a:off x="-1714625" y="66650"/>
            <a:ext cx="46254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sz="800"/>
              <a:t>Jolie Breitbach</a:t>
            </a:r>
            <a:endParaRPr sz="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2"/>
          <p:cNvSpPr txBox="1"/>
          <p:nvPr>
            <p:ph idx="1" type="body"/>
          </p:nvPr>
        </p:nvSpPr>
        <p:spPr>
          <a:xfrm>
            <a:off x="378125" y="1625000"/>
            <a:ext cx="3002100" cy="2998800"/>
          </a:xfrm>
          <a:prstGeom prst="rect">
            <a:avLst/>
          </a:prstGeom>
        </p:spPr>
        <p:txBody>
          <a:bodyPr anchorCtr="0" anchor="t" bIns="34275" lIns="68575" spcFirstLastPara="1" rIns="68575" wrap="square" tIns="34275">
            <a:normAutofit/>
          </a:bodyPr>
          <a:lstStyle/>
          <a:p>
            <a:pPr indent="-330200" lvl="0" marL="457200" rtl="0" algn="l">
              <a:spcBef>
                <a:spcPts val="800"/>
              </a:spcBef>
              <a:spcAft>
                <a:spcPts val="0"/>
              </a:spcAft>
              <a:buSzPts val="1600"/>
              <a:buChar char="-"/>
            </a:pPr>
            <a:r>
              <a:rPr lang="en" sz="2100"/>
              <a:t>Mean: 0.276</a:t>
            </a:r>
            <a:endParaRPr sz="2100"/>
          </a:p>
          <a:p>
            <a:pPr indent="-330200" lvl="0" marL="457200" rtl="0" algn="l">
              <a:spcBef>
                <a:spcPts val="0"/>
              </a:spcBef>
              <a:spcAft>
                <a:spcPts val="0"/>
              </a:spcAft>
              <a:buSzPts val="1600"/>
              <a:buChar char="-"/>
            </a:pPr>
            <a:r>
              <a:rPr lang="en" sz="2100"/>
              <a:t>Frequent rate of 0, no credit usage</a:t>
            </a:r>
            <a:endParaRPr sz="2100"/>
          </a:p>
          <a:p>
            <a:pPr indent="-330200" lvl="0" marL="457200" rtl="0" algn="l">
              <a:spcBef>
                <a:spcPts val="0"/>
              </a:spcBef>
              <a:spcAft>
                <a:spcPts val="0"/>
              </a:spcAft>
              <a:buSzPts val="1600"/>
              <a:buChar char="-"/>
            </a:pPr>
            <a:r>
              <a:rPr lang="en" sz="2100"/>
              <a:t>Right skew</a:t>
            </a:r>
            <a:endParaRPr sz="2100"/>
          </a:p>
        </p:txBody>
      </p:sp>
      <p:sp>
        <p:nvSpPr>
          <p:cNvPr id="616" name="Google Shape;616;p72"/>
          <p:cNvSpPr txBox="1"/>
          <p:nvPr>
            <p:ph type="title"/>
          </p:nvPr>
        </p:nvSpPr>
        <p:spPr>
          <a:xfrm>
            <a:off x="575866" y="510625"/>
            <a:ext cx="7886700" cy="994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accent5"/>
              </a:buClr>
              <a:buSzPts val="3900"/>
              <a:buFont typeface="EB Garamond"/>
              <a:buNone/>
            </a:pPr>
            <a:r>
              <a:rPr lang="en"/>
              <a:t>Average Utilization Ratio</a:t>
            </a:r>
            <a:br>
              <a:rPr lang="en"/>
            </a:br>
            <a:r>
              <a:rPr lang="en" sz="2000">
                <a:solidFill>
                  <a:schemeClr val="dk1"/>
                </a:solidFill>
                <a:latin typeface="Arial"/>
                <a:ea typeface="Arial"/>
                <a:cs typeface="Arial"/>
                <a:sym typeface="Arial"/>
              </a:rPr>
              <a:t>ratio of total credit limit used by the customer</a:t>
            </a:r>
            <a:endParaRPr/>
          </a:p>
        </p:txBody>
      </p:sp>
      <p:pic>
        <p:nvPicPr>
          <p:cNvPr id="617" name="Google Shape;617;p72"/>
          <p:cNvPicPr preferRelativeResize="0"/>
          <p:nvPr/>
        </p:nvPicPr>
        <p:blipFill rotWithShape="1">
          <a:blip r:embed="rId3">
            <a:alphaModFix/>
          </a:blip>
          <a:srcRect b="0" l="0" r="0" t="0"/>
          <a:stretch/>
        </p:blipFill>
        <p:spPr>
          <a:xfrm>
            <a:off x="3242175" y="1612438"/>
            <a:ext cx="5515152" cy="3102276"/>
          </a:xfrm>
          <a:prstGeom prst="rect">
            <a:avLst/>
          </a:prstGeom>
          <a:noFill/>
          <a:ln>
            <a:noFill/>
          </a:ln>
        </p:spPr>
      </p:pic>
      <p:sp>
        <p:nvSpPr>
          <p:cNvPr id="618" name="Google Shape;618;p72"/>
          <p:cNvSpPr txBox="1"/>
          <p:nvPr>
            <p:ph idx="11" type="ftr"/>
          </p:nvPr>
        </p:nvSpPr>
        <p:spPr>
          <a:xfrm>
            <a:off x="3028950" y="4822031"/>
            <a:ext cx="3086100" cy="273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lang="en" sz="1100">
                <a:solidFill>
                  <a:schemeClr val="dk1"/>
                </a:solidFill>
              </a:rPr>
              <a:t>Jolie Breitbach</a:t>
            </a:r>
            <a:endParaRPr sz="11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3"/>
          <p:cNvSpPr txBox="1"/>
          <p:nvPr>
            <p:ph type="title"/>
          </p:nvPr>
        </p:nvSpPr>
        <p:spPr>
          <a:xfrm>
            <a:off x="628650" y="510778"/>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Util. Ratio &amp; Attrition</a:t>
            </a:r>
            <a:endParaRPr/>
          </a:p>
        </p:txBody>
      </p:sp>
      <p:sp>
        <p:nvSpPr>
          <p:cNvPr id="624" name="Google Shape;624;p73"/>
          <p:cNvSpPr txBox="1"/>
          <p:nvPr>
            <p:ph idx="1" type="body"/>
          </p:nvPr>
        </p:nvSpPr>
        <p:spPr>
          <a:xfrm>
            <a:off x="628650" y="1633993"/>
            <a:ext cx="7886700" cy="29988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625" name="Google Shape;625;p73"/>
          <p:cNvPicPr preferRelativeResize="0"/>
          <p:nvPr/>
        </p:nvPicPr>
        <p:blipFill>
          <a:blip r:embed="rId3">
            <a:alphaModFix/>
          </a:blip>
          <a:stretch>
            <a:fillRect/>
          </a:stretch>
        </p:blipFill>
        <p:spPr>
          <a:xfrm>
            <a:off x="403625" y="1337075"/>
            <a:ext cx="5554248" cy="3124270"/>
          </a:xfrm>
          <a:prstGeom prst="rect">
            <a:avLst/>
          </a:prstGeom>
          <a:noFill/>
          <a:ln>
            <a:noFill/>
          </a:ln>
        </p:spPr>
      </p:pic>
      <p:sp>
        <p:nvSpPr>
          <p:cNvPr id="626" name="Google Shape;626;p73"/>
          <p:cNvSpPr txBox="1"/>
          <p:nvPr>
            <p:ph idx="11" type="ftr"/>
          </p:nvPr>
        </p:nvSpPr>
        <p:spPr>
          <a:xfrm>
            <a:off x="3028950" y="4822031"/>
            <a:ext cx="3086100" cy="273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lang="en" sz="1100">
                <a:solidFill>
                  <a:schemeClr val="dk1"/>
                </a:solidFill>
              </a:rPr>
              <a:t>Jolie Breitbach</a:t>
            </a:r>
            <a:endParaRPr sz="1100">
              <a:solidFill>
                <a:schemeClr val="dk1"/>
              </a:solidFill>
            </a:endParaRPr>
          </a:p>
        </p:txBody>
      </p:sp>
      <p:pic>
        <p:nvPicPr>
          <p:cNvPr id="627" name="Google Shape;627;p73"/>
          <p:cNvPicPr preferRelativeResize="0"/>
          <p:nvPr/>
        </p:nvPicPr>
        <p:blipFill>
          <a:blip r:embed="rId4">
            <a:alphaModFix/>
          </a:blip>
          <a:stretch>
            <a:fillRect/>
          </a:stretch>
        </p:blipFill>
        <p:spPr>
          <a:xfrm>
            <a:off x="6059619" y="404638"/>
            <a:ext cx="2668031" cy="43342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1" name="Shape 631"/>
        <p:cNvGrpSpPr/>
        <p:nvPr/>
      </p:nvGrpSpPr>
      <p:grpSpPr>
        <a:xfrm>
          <a:off x="0" y="0"/>
          <a:ext cx="0" cy="0"/>
          <a:chOff x="0" y="0"/>
          <a:chExt cx="0" cy="0"/>
        </a:xfrm>
      </p:grpSpPr>
      <p:sp>
        <p:nvSpPr>
          <p:cNvPr id="632" name="Google Shape;632;p74"/>
          <p:cNvSpPr/>
          <p:nvPr/>
        </p:nvSpPr>
        <p:spPr>
          <a:xfrm>
            <a:off x="0" y="0"/>
            <a:ext cx="9141600" cy="5143500"/>
          </a:xfrm>
          <a:prstGeom prst="frame">
            <a:avLst>
              <a:gd fmla="val 7164" name="adj1"/>
            </a:avLst>
          </a:prstGeom>
          <a:gradFill>
            <a:gsLst>
              <a:gs pos="0">
                <a:srgbClr val="4D4EE6">
                  <a:alpha val="40000"/>
                </a:srgbClr>
              </a:gs>
              <a:gs pos="100000">
                <a:srgbClr val="F900A0">
                  <a:alpha val="40000"/>
                </a:srgbClr>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33" name="Google Shape;633;p74"/>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pic>
        <p:nvPicPr>
          <p:cNvPr id="634" name="Google Shape;634;p74"/>
          <p:cNvPicPr preferRelativeResize="0"/>
          <p:nvPr>
            <p:ph idx="2" type="pic"/>
          </p:nvPr>
        </p:nvPicPr>
        <p:blipFill rotWithShape="1">
          <a:blip r:embed="rId3">
            <a:alphaModFix/>
          </a:blip>
          <a:srcRect b="12030" l="0" r="0" t="12022"/>
          <a:stretch/>
        </p:blipFill>
        <p:spPr>
          <a:xfrm>
            <a:off x="15" y="8"/>
            <a:ext cx="9143988" cy="5143487"/>
          </a:xfrm>
          <a:prstGeom prst="rect">
            <a:avLst/>
          </a:prstGeom>
          <a:solidFill>
            <a:schemeClr val="accent6"/>
          </a:solidFill>
          <a:ln>
            <a:noFill/>
          </a:ln>
        </p:spPr>
      </p:pic>
      <p:sp>
        <p:nvSpPr>
          <p:cNvPr id="635" name="Google Shape;635;p74"/>
          <p:cNvSpPr/>
          <p:nvPr/>
        </p:nvSpPr>
        <p:spPr>
          <a:xfrm>
            <a:off x="-1" y="0"/>
            <a:ext cx="3879000" cy="5143500"/>
          </a:xfrm>
          <a:prstGeom prst="rect">
            <a:avLst/>
          </a:prstGeom>
          <a:gradFill>
            <a:gsLst>
              <a:gs pos="0">
                <a:srgbClr val="4D4EE6">
                  <a:alpha val="60000"/>
                </a:srgbClr>
              </a:gs>
              <a:gs pos="100000">
                <a:srgbClr val="F900A0">
                  <a:alpha val="60000"/>
                </a:srgbClr>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36" name="Google Shape;636;p74"/>
          <p:cNvSpPr/>
          <p:nvPr/>
        </p:nvSpPr>
        <p:spPr>
          <a:xfrm rot="-5400000">
            <a:off x="66600" y="941507"/>
            <a:ext cx="3006600" cy="3025500"/>
          </a:xfrm>
          <a:prstGeom prst="ellipse">
            <a:avLst/>
          </a:prstGeom>
          <a:gradFill>
            <a:gsLst>
              <a:gs pos="0">
                <a:srgbClr val="F900A0">
                  <a:alpha val="40000"/>
                </a:srgbClr>
              </a:gs>
              <a:gs pos="100000">
                <a:srgbClr val="7162FE">
                  <a:alpha val="20000"/>
                </a:srgbClr>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37" name="Google Shape;637;p74"/>
          <p:cNvSpPr/>
          <p:nvPr/>
        </p:nvSpPr>
        <p:spPr>
          <a:xfrm rot="-5400000">
            <a:off x="1372317" y="540049"/>
            <a:ext cx="2320800" cy="2335500"/>
          </a:xfrm>
          <a:prstGeom prst="ellipse">
            <a:avLst/>
          </a:prstGeom>
          <a:gradFill>
            <a:gsLst>
              <a:gs pos="0">
                <a:srgbClr val="F900A0">
                  <a:alpha val="40000"/>
                </a:srgbClr>
              </a:gs>
              <a:gs pos="100000">
                <a:srgbClr val="FFCAEC">
                  <a:alpha val="68627"/>
                </a:srgbClr>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38" name="Google Shape;638;p74"/>
          <p:cNvSpPr txBox="1"/>
          <p:nvPr>
            <p:ph type="title"/>
          </p:nvPr>
        </p:nvSpPr>
        <p:spPr>
          <a:xfrm>
            <a:off x="403058" y="546679"/>
            <a:ext cx="3297300" cy="2388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FFFFFF"/>
              </a:buClr>
              <a:buSzPts val="4100"/>
              <a:buFont typeface="EB Garamond"/>
              <a:buNone/>
            </a:pPr>
            <a:r>
              <a:rPr lang="en" sz="4100">
                <a:solidFill>
                  <a:srgbClr val="FFFFFF"/>
                </a:solidFill>
              </a:rPr>
              <a:t>Months on Book</a:t>
            </a:r>
            <a:endParaRPr/>
          </a:p>
        </p:txBody>
      </p:sp>
      <p:sp>
        <p:nvSpPr>
          <p:cNvPr id="639" name="Google Shape;639;p74"/>
          <p:cNvSpPr txBox="1"/>
          <p:nvPr>
            <p:ph idx="12" type="sldNum"/>
          </p:nvPr>
        </p:nvSpPr>
        <p:spPr>
          <a:xfrm>
            <a:off x="7188899" y="4822031"/>
            <a:ext cx="1326600" cy="321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640" name="Google Shape;640;p74"/>
          <p:cNvSpPr txBox="1"/>
          <p:nvPr>
            <p:ph idx="11" type="ftr"/>
          </p:nvPr>
        </p:nvSpPr>
        <p:spPr>
          <a:xfrm>
            <a:off x="-1714625" y="66650"/>
            <a:ext cx="46254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sz="800"/>
              <a:t>Jolie Breitbach</a:t>
            </a:r>
            <a:endParaRPr sz="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5"/>
          <p:cNvSpPr txBox="1"/>
          <p:nvPr>
            <p:ph idx="1" type="body"/>
          </p:nvPr>
        </p:nvSpPr>
        <p:spPr>
          <a:xfrm>
            <a:off x="371850" y="1634000"/>
            <a:ext cx="3086100" cy="2998800"/>
          </a:xfrm>
          <a:prstGeom prst="rect">
            <a:avLst/>
          </a:prstGeom>
        </p:spPr>
        <p:txBody>
          <a:bodyPr anchorCtr="0" anchor="t" bIns="34275" lIns="68575" spcFirstLastPara="1" rIns="68575" wrap="square" tIns="34275">
            <a:normAutofit/>
          </a:bodyPr>
          <a:lstStyle/>
          <a:p>
            <a:pPr indent="-349250" lvl="0" marL="457200" rtl="0" algn="l">
              <a:spcBef>
                <a:spcPts val="800"/>
              </a:spcBef>
              <a:spcAft>
                <a:spcPts val="0"/>
              </a:spcAft>
              <a:buSzPts val="1900"/>
              <a:buChar char="-"/>
            </a:pPr>
            <a:r>
              <a:rPr lang="en" sz="2100"/>
              <a:t>Mean: 36 months</a:t>
            </a:r>
            <a:endParaRPr sz="2100"/>
          </a:p>
          <a:p>
            <a:pPr indent="-361950" lvl="0" marL="457200" rtl="0" algn="l">
              <a:spcBef>
                <a:spcPts val="0"/>
              </a:spcBef>
              <a:spcAft>
                <a:spcPts val="0"/>
              </a:spcAft>
              <a:buSzPts val="2100"/>
              <a:buChar char="-"/>
            </a:pPr>
            <a:r>
              <a:rPr lang="en" sz="2100"/>
              <a:t>Highest frequency at 3 years</a:t>
            </a:r>
            <a:endParaRPr sz="2100"/>
          </a:p>
        </p:txBody>
      </p:sp>
      <p:sp>
        <p:nvSpPr>
          <p:cNvPr id="646" name="Google Shape;646;p75"/>
          <p:cNvSpPr txBox="1"/>
          <p:nvPr>
            <p:ph type="title"/>
          </p:nvPr>
        </p:nvSpPr>
        <p:spPr>
          <a:xfrm>
            <a:off x="629841" y="514350"/>
            <a:ext cx="7886700" cy="994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accent5"/>
              </a:buClr>
              <a:buSzPts val="3900"/>
              <a:buFont typeface="EB Garamond"/>
              <a:buNone/>
            </a:pPr>
            <a:r>
              <a:rPr lang="en"/>
              <a:t>Months on Book</a:t>
            </a:r>
            <a:br>
              <a:rPr lang="en"/>
            </a:br>
            <a:r>
              <a:rPr lang="en" sz="2000">
                <a:solidFill>
                  <a:schemeClr val="dk1"/>
                </a:solidFill>
                <a:latin typeface="Arial"/>
                <a:ea typeface="Arial"/>
                <a:cs typeface="Arial"/>
                <a:sym typeface="Arial"/>
              </a:rPr>
              <a:t>Length of customer’s relationship with bank</a:t>
            </a:r>
            <a:endParaRPr/>
          </a:p>
        </p:txBody>
      </p:sp>
      <p:pic>
        <p:nvPicPr>
          <p:cNvPr id="647" name="Google Shape;647;p75"/>
          <p:cNvPicPr preferRelativeResize="0"/>
          <p:nvPr/>
        </p:nvPicPr>
        <p:blipFill>
          <a:blip r:embed="rId3">
            <a:alphaModFix/>
          </a:blip>
          <a:stretch>
            <a:fillRect/>
          </a:stretch>
        </p:blipFill>
        <p:spPr>
          <a:xfrm>
            <a:off x="3412525" y="1553325"/>
            <a:ext cx="5348232" cy="3008381"/>
          </a:xfrm>
          <a:prstGeom prst="rect">
            <a:avLst/>
          </a:prstGeom>
          <a:noFill/>
          <a:ln>
            <a:noFill/>
          </a:ln>
        </p:spPr>
      </p:pic>
      <p:sp>
        <p:nvSpPr>
          <p:cNvPr id="648" name="Google Shape;648;p75"/>
          <p:cNvSpPr txBox="1"/>
          <p:nvPr>
            <p:ph idx="11" type="ftr"/>
          </p:nvPr>
        </p:nvSpPr>
        <p:spPr>
          <a:xfrm>
            <a:off x="3028950" y="4822031"/>
            <a:ext cx="30861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sz="1100">
                <a:solidFill>
                  <a:schemeClr val="dk1"/>
                </a:solidFill>
              </a:rPr>
              <a:t>Jolie Breitbach</a:t>
            </a:r>
            <a:endParaRPr sz="11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76"/>
          <p:cNvPicPr preferRelativeResize="0"/>
          <p:nvPr/>
        </p:nvPicPr>
        <p:blipFill>
          <a:blip r:embed="rId3">
            <a:alphaModFix/>
          </a:blip>
          <a:stretch>
            <a:fillRect/>
          </a:stretch>
        </p:blipFill>
        <p:spPr>
          <a:xfrm>
            <a:off x="375500" y="1363050"/>
            <a:ext cx="4955026" cy="2784974"/>
          </a:xfrm>
          <a:prstGeom prst="rect">
            <a:avLst/>
          </a:prstGeom>
          <a:noFill/>
          <a:ln>
            <a:noFill/>
          </a:ln>
        </p:spPr>
      </p:pic>
      <p:sp>
        <p:nvSpPr>
          <p:cNvPr id="654" name="Google Shape;654;p76"/>
          <p:cNvSpPr txBox="1"/>
          <p:nvPr>
            <p:ph idx="11" type="ftr"/>
          </p:nvPr>
        </p:nvSpPr>
        <p:spPr>
          <a:xfrm>
            <a:off x="3028950" y="4822031"/>
            <a:ext cx="30861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sz="1100">
                <a:solidFill>
                  <a:schemeClr val="dk1"/>
                </a:solidFill>
              </a:rPr>
              <a:t>Jolie Breitbach</a:t>
            </a:r>
            <a:endParaRPr sz="800"/>
          </a:p>
        </p:txBody>
      </p:sp>
      <p:pic>
        <p:nvPicPr>
          <p:cNvPr id="655" name="Google Shape;655;p76"/>
          <p:cNvPicPr preferRelativeResize="0"/>
          <p:nvPr/>
        </p:nvPicPr>
        <p:blipFill>
          <a:blip r:embed="rId4">
            <a:alphaModFix/>
          </a:blip>
          <a:stretch>
            <a:fillRect/>
          </a:stretch>
        </p:blipFill>
        <p:spPr>
          <a:xfrm>
            <a:off x="5330525" y="999470"/>
            <a:ext cx="3429075" cy="3786579"/>
          </a:xfrm>
          <a:prstGeom prst="rect">
            <a:avLst/>
          </a:prstGeom>
          <a:noFill/>
          <a:ln>
            <a:noFill/>
          </a:ln>
        </p:spPr>
      </p:pic>
      <p:sp>
        <p:nvSpPr>
          <p:cNvPr id="656" name="Google Shape;656;p76"/>
          <p:cNvSpPr txBox="1"/>
          <p:nvPr>
            <p:ph type="title"/>
          </p:nvPr>
        </p:nvSpPr>
        <p:spPr>
          <a:xfrm>
            <a:off x="628650" y="368853"/>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700"/>
              <a:t>Months on Book &amp; Attrition</a:t>
            </a:r>
            <a:endParaRPr sz="37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7"/>
          <p:cNvSpPr txBox="1"/>
          <p:nvPr>
            <p:ph idx="1" type="body"/>
          </p:nvPr>
        </p:nvSpPr>
        <p:spPr>
          <a:xfrm>
            <a:off x="628650" y="1450668"/>
            <a:ext cx="7886700" cy="2998800"/>
          </a:xfrm>
          <a:prstGeom prst="rect">
            <a:avLst/>
          </a:prstGeom>
        </p:spPr>
        <p:txBody>
          <a:bodyPr anchorCtr="0" anchor="t" bIns="34275" lIns="68575" spcFirstLastPara="1" rIns="68575" wrap="square" tIns="34275">
            <a:normAutofit/>
          </a:bodyPr>
          <a:lstStyle/>
          <a:p>
            <a:pPr indent="-336550" lvl="0" marL="457200" rtl="0" algn="l">
              <a:spcBef>
                <a:spcPts val="800"/>
              </a:spcBef>
              <a:spcAft>
                <a:spcPts val="0"/>
              </a:spcAft>
              <a:buSzPts val="1700"/>
              <a:buChar char="-"/>
            </a:pPr>
            <a:r>
              <a:rPr lang="en" sz="2200"/>
              <a:t>Correlation: 0.805</a:t>
            </a:r>
            <a:endParaRPr sz="2200"/>
          </a:p>
          <a:p>
            <a:pPr indent="-336550" lvl="0" marL="457200" rtl="0" algn="l">
              <a:spcBef>
                <a:spcPts val="0"/>
              </a:spcBef>
              <a:spcAft>
                <a:spcPts val="0"/>
              </a:spcAft>
              <a:buSzPts val="1700"/>
              <a:buChar char="-"/>
            </a:pPr>
            <a:r>
              <a:rPr lang="en" sz="2200"/>
              <a:t>R-Squared: 0.65</a:t>
            </a:r>
            <a:endParaRPr sz="2200"/>
          </a:p>
          <a:p>
            <a:pPr indent="0" lvl="0" marL="0" rtl="0" algn="l">
              <a:spcBef>
                <a:spcPts val="800"/>
              </a:spcBef>
              <a:spcAft>
                <a:spcPts val="0"/>
              </a:spcAft>
              <a:buNone/>
            </a:pPr>
            <a:r>
              <a:rPr lang="en" sz="2200"/>
              <a:t>					</a:t>
            </a:r>
            <a:endParaRPr sz="2200"/>
          </a:p>
        </p:txBody>
      </p:sp>
      <p:sp>
        <p:nvSpPr>
          <p:cNvPr id="662" name="Google Shape;662;p77"/>
          <p:cNvSpPr txBox="1"/>
          <p:nvPr>
            <p:ph idx="11" type="ftr"/>
          </p:nvPr>
        </p:nvSpPr>
        <p:spPr>
          <a:xfrm>
            <a:off x="3028950" y="4822031"/>
            <a:ext cx="3086100" cy="273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lang="en" sz="1100">
                <a:solidFill>
                  <a:schemeClr val="dk1"/>
                </a:solidFill>
              </a:rPr>
              <a:t>Jolie</a:t>
            </a:r>
            <a:r>
              <a:rPr b="1" lang="en" sz="800">
                <a:solidFill>
                  <a:schemeClr val="dk1"/>
                </a:solidFill>
              </a:rPr>
              <a:t> </a:t>
            </a:r>
            <a:r>
              <a:rPr lang="en" sz="1100">
                <a:solidFill>
                  <a:schemeClr val="dk1"/>
                </a:solidFill>
              </a:rPr>
              <a:t>Breitbach</a:t>
            </a:r>
            <a:endParaRPr b="1" sz="800">
              <a:solidFill>
                <a:schemeClr val="dk1"/>
              </a:solidFill>
            </a:endParaRPr>
          </a:p>
        </p:txBody>
      </p:sp>
      <p:pic>
        <p:nvPicPr>
          <p:cNvPr id="663" name="Google Shape;663;p77"/>
          <p:cNvPicPr preferRelativeResize="0"/>
          <p:nvPr/>
        </p:nvPicPr>
        <p:blipFill>
          <a:blip r:embed="rId3">
            <a:alphaModFix/>
          </a:blip>
          <a:stretch>
            <a:fillRect/>
          </a:stretch>
        </p:blipFill>
        <p:spPr>
          <a:xfrm>
            <a:off x="1633949" y="2200800"/>
            <a:ext cx="2655449" cy="2558300"/>
          </a:xfrm>
          <a:prstGeom prst="rect">
            <a:avLst/>
          </a:prstGeom>
          <a:noFill/>
          <a:ln>
            <a:noFill/>
          </a:ln>
        </p:spPr>
      </p:pic>
      <p:pic>
        <p:nvPicPr>
          <p:cNvPr id="664" name="Google Shape;664;p77"/>
          <p:cNvPicPr preferRelativeResize="0"/>
          <p:nvPr/>
        </p:nvPicPr>
        <p:blipFill>
          <a:blip r:embed="rId4">
            <a:alphaModFix/>
          </a:blip>
          <a:stretch>
            <a:fillRect/>
          </a:stretch>
        </p:blipFill>
        <p:spPr>
          <a:xfrm>
            <a:off x="4950125" y="1220550"/>
            <a:ext cx="3799775" cy="3538551"/>
          </a:xfrm>
          <a:prstGeom prst="rect">
            <a:avLst/>
          </a:prstGeom>
          <a:noFill/>
          <a:ln>
            <a:noFill/>
          </a:ln>
        </p:spPr>
      </p:pic>
      <p:sp>
        <p:nvSpPr>
          <p:cNvPr id="665" name="Google Shape;665;p77"/>
          <p:cNvSpPr txBox="1"/>
          <p:nvPr>
            <p:ph type="title"/>
          </p:nvPr>
        </p:nvSpPr>
        <p:spPr>
          <a:xfrm>
            <a:off x="628650" y="510778"/>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Correlation with Customer Age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78"/>
          <p:cNvSpPr txBox="1"/>
          <p:nvPr>
            <p:ph type="title"/>
          </p:nvPr>
        </p:nvSpPr>
        <p:spPr>
          <a:xfrm>
            <a:off x="629850" y="514350"/>
            <a:ext cx="7886700" cy="7560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accent5"/>
              </a:buClr>
              <a:buSzPts val="3900"/>
              <a:buFont typeface="EB Garamond"/>
              <a:buNone/>
            </a:pPr>
            <a:r>
              <a:rPr lang="en" sz="3500"/>
              <a:t>Three </a:t>
            </a:r>
            <a:r>
              <a:rPr lang="en" sz="3500"/>
              <a:t>Machine Learning Models:</a:t>
            </a:r>
            <a:endParaRPr sz="3500"/>
          </a:p>
        </p:txBody>
      </p:sp>
      <p:sp>
        <p:nvSpPr>
          <p:cNvPr id="671" name="Google Shape;671;p78"/>
          <p:cNvSpPr txBox="1"/>
          <p:nvPr>
            <p:ph idx="1" type="body"/>
          </p:nvPr>
        </p:nvSpPr>
        <p:spPr>
          <a:xfrm>
            <a:off x="629850" y="1508750"/>
            <a:ext cx="2537400" cy="397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  </a:t>
            </a:r>
            <a:r>
              <a:rPr b="1" lang="en"/>
              <a:t>Logistics Model</a:t>
            </a:r>
            <a:endParaRPr b="1" sz="1600"/>
          </a:p>
        </p:txBody>
      </p:sp>
      <p:sp>
        <p:nvSpPr>
          <p:cNvPr id="672" name="Google Shape;672;p78"/>
          <p:cNvSpPr txBox="1"/>
          <p:nvPr>
            <p:ph idx="2" type="body"/>
          </p:nvPr>
        </p:nvSpPr>
        <p:spPr>
          <a:xfrm>
            <a:off x="285751" y="1920250"/>
            <a:ext cx="2881500" cy="2584800"/>
          </a:xfrm>
          <a:prstGeom prst="rect">
            <a:avLst/>
          </a:prstGeom>
        </p:spPr>
        <p:txBody>
          <a:bodyPr anchorCtr="0" anchor="t" bIns="34275" lIns="68575" spcFirstLastPara="1" rIns="68575" wrap="square" tIns="34275">
            <a:noAutofit/>
          </a:bodyPr>
          <a:lstStyle/>
          <a:p>
            <a:pPr indent="0" lvl="0" marL="457200" rtl="0" algn="l">
              <a:lnSpc>
                <a:spcPct val="80000"/>
              </a:lnSpc>
              <a:spcBef>
                <a:spcPts val="0"/>
              </a:spcBef>
              <a:spcAft>
                <a:spcPts val="0"/>
              </a:spcAft>
              <a:buSzPts val="712"/>
              <a:buNone/>
            </a:pPr>
            <a:r>
              <a:rPr lang="en" sz="1200"/>
              <a:t>Logistic regression can handle binary outcomes and is straightforward to comprehend. A logistic function describes the link between independent factors and the likelihood of the dependent variable (churn) to forecast each customer's churn probability. Logistic regression may forecast bank churners by revealing behavior of customers and informing retention and performance measures.</a:t>
            </a:r>
            <a:endParaRPr sz="1200"/>
          </a:p>
        </p:txBody>
      </p:sp>
      <p:sp>
        <p:nvSpPr>
          <p:cNvPr id="673" name="Google Shape;673;p78"/>
          <p:cNvSpPr txBox="1"/>
          <p:nvPr>
            <p:ph idx="3" type="body"/>
          </p:nvPr>
        </p:nvSpPr>
        <p:spPr>
          <a:xfrm>
            <a:off x="3303270" y="1508760"/>
            <a:ext cx="2537400" cy="397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000"/>
              <a:t>      </a:t>
            </a:r>
            <a:r>
              <a:rPr b="1" lang="en" sz="2000"/>
              <a:t>Naive Bayes</a:t>
            </a:r>
            <a:endParaRPr b="1"/>
          </a:p>
        </p:txBody>
      </p:sp>
      <p:sp>
        <p:nvSpPr>
          <p:cNvPr id="674" name="Google Shape;674;p78"/>
          <p:cNvSpPr txBox="1"/>
          <p:nvPr>
            <p:ph idx="4" type="body"/>
          </p:nvPr>
        </p:nvSpPr>
        <p:spPr>
          <a:xfrm>
            <a:off x="3303270" y="1920240"/>
            <a:ext cx="2537400" cy="2584800"/>
          </a:xfrm>
          <a:prstGeom prst="rect">
            <a:avLst/>
          </a:prstGeom>
        </p:spPr>
        <p:txBody>
          <a:bodyPr anchorCtr="0" anchor="t" bIns="34275" lIns="68575" spcFirstLastPara="1" rIns="68575" wrap="square" tIns="34275">
            <a:normAutofit/>
          </a:bodyPr>
          <a:lstStyle/>
          <a:p>
            <a:pPr indent="-308371" lvl="0" marL="457200" marR="0" rtl="0" algn="l">
              <a:lnSpc>
                <a:spcPct val="70000"/>
              </a:lnSpc>
              <a:spcBef>
                <a:spcPts val="0"/>
              </a:spcBef>
              <a:spcAft>
                <a:spcPts val="0"/>
              </a:spcAft>
              <a:buClr>
                <a:srgbClr val="E4D9F9"/>
              </a:buClr>
              <a:buSzPts val="1256"/>
              <a:buChar char="-"/>
            </a:pPr>
            <a:r>
              <a:rPr lang="en" sz="1256"/>
              <a:t>Naive Bayes is a powerful tool for predicting bank churners because it can provide insights into customer behavior and inform strategies for retaining customers and improving business performance. It can also be useful for identifying the most important variables that contribute to churn and developing targeted retention strategies.</a:t>
            </a:r>
            <a:endParaRPr sz="1256"/>
          </a:p>
        </p:txBody>
      </p:sp>
      <p:sp>
        <p:nvSpPr>
          <p:cNvPr id="675" name="Google Shape;675;p78"/>
          <p:cNvSpPr txBox="1"/>
          <p:nvPr>
            <p:ph idx="5" type="body"/>
          </p:nvPr>
        </p:nvSpPr>
        <p:spPr>
          <a:xfrm>
            <a:off x="5976701" y="1508760"/>
            <a:ext cx="2537400" cy="397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000"/>
              <a:t>      </a:t>
            </a:r>
            <a:r>
              <a:rPr b="1" lang="en" sz="2000"/>
              <a:t>Decision Tree</a:t>
            </a:r>
            <a:endParaRPr b="1"/>
          </a:p>
          <a:p>
            <a:pPr indent="0" lvl="0" marL="0" rtl="0" algn="l">
              <a:spcBef>
                <a:spcPts val="800"/>
              </a:spcBef>
              <a:spcAft>
                <a:spcPts val="0"/>
              </a:spcAft>
              <a:buNone/>
            </a:pPr>
            <a:r>
              <a:t/>
            </a:r>
            <a:endParaRPr/>
          </a:p>
        </p:txBody>
      </p:sp>
      <p:sp>
        <p:nvSpPr>
          <p:cNvPr id="676" name="Google Shape;676;p78"/>
          <p:cNvSpPr txBox="1"/>
          <p:nvPr>
            <p:ph idx="6" type="body"/>
          </p:nvPr>
        </p:nvSpPr>
        <p:spPr>
          <a:xfrm>
            <a:off x="5976701" y="1920240"/>
            <a:ext cx="2537400" cy="2584800"/>
          </a:xfrm>
          <a:prstGeom prst="rect">
            <a:avLst/>
          </a:prstGeom>
        </p:spPr>
        <p:txBody>
          <a:bodyPr anchorCtr="0" anchor="t" bIns="34275" lIns="68575" spcFirstLastPara="1" rIns="68575" wrap="square" tIns="34275">
            <a:normAutofit/>
          </a:bodyPr>
          <a:lstStyle/>
          <a:p>
            <a:pPr indent="0" lvl="0" marL="457200" marR="0" rtl="0" algn="l">
              <a:lnSpc>
                <a:spcPct val="80000"/>
              </a:lnSpc>
              <a:spcBef>
                <a:spcPts val="0"/>
              </a:spcBef>
              <a:spcAft>
                <a:spcPts val="0"/>
              </a:spcAft>
              <a:buSzPts val="852"/>
              <a:buNone/>
            </a:pPr>
            <a:r>
              <a:rPr lang="en" sz="1256"/>
              <a:t>The decision tree method divides data recursively by the most informative variable at each stage. Splitting the tree develops additional branches until a halting requirement is fulfilled (e.g. a minimum number of observations in each leaf node). They manage complicated variable connections and are straightforward to read.</a:t>
            </a:r>
            <a:endParaRPr sz="1256"/>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9"/>
          <p:cNvSpPr txBox="1"/>
          <p:nvPr>
            <p:ph type="title"/>
          </p:nvPr>
        </p:nvSpPr>
        <p:spPr>
          <a:xfrm>
            <a:off x="527100" y="210619"/>
            <a:ext cx="4617000" cy="7275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accent5"/>
              </a:buClr>
              <a:buSzPts val="3900"/>
              <a:buFont typeface="EB Garamond"/>
              <a:buNone/>
            </a:pPr>
            <a:r>
              <a:rPr lang="en"/>
              <a:t>Conclusion</a:t>
            </a:r>
            <a:endParaRPr/>
          </a:p>
        </p:txBody>
      </p:sp>
      <p:sp>
        <p:nvSpPr>
          <p:cNvPr id="682" name="Google Shape;682;p79"/>
          <p:cNvSpPr txBox="1"/>
          <p:nvPr>
            <p:ph idx="1" type="body"/>
          </p:nvPr>
        </p:nvSpPr>
        <p:spPr>
          <a:xfrm>
            <a:off x="628650" y="938125"/>
            <a:ext cx="4617000" cy="4059300"/>
          </a:xfrm>
          <a:prstGeom prst="rect">
            <a:avLst/>
          </a:prstGeom>
          <a:noFill/>
          <a:ln>
            <a:noFill/>
          </a:ln>
        </p:spPr>
        <p:txBody>
          <a:bodyPr anchorCtr="0" anchor="t" bIns="34275" lIns="68575" spcFirstLastPara="1" rIns="68575" wrap="square" tIns="34275">
            <a:noAutofit/>
          </a:bodyPr>
          <a:lstStyle/>
          <a:p>
            <a:pPr indent="-292100" lvl="0" marL="457200" marR="0" rtl="0" algn="l">
              <a:lnSpc>
                <a:spcPct val="110000"/>
              </a:lnSpc>
              <a:spcBef>
                <a:spcPts val="0"/>
              </a:spcBef>
              <a:spcAft>
                <a:spcPts val="0"/>
              </a:spcAft>
              <a:buSzPts val="1000"/>
              <a:buChar char="●"/>
            </a:pPr>
            <a:r>
              <a:rPr lang="en" sz="1400"/>
              <a:t>A</a:t>
            </a:r>
            <a:r>
              <a:rPr lang="en" sz="1400"/>
              <a:t>ge and income category predictor variables are easy to collect and it improves o</a:t>
            </a:r>
            <a:r>
              <a:rPr lang="en" sz="1400"/>
              <a:t>ur churn prediction model </a:t>
            </a:r>
            <a:r>
              <a:rPr lang="en" sz="1400"/>
              <a:t>to help banks retain customers.</a:t>
            </a:r>
            <a:endParaRPr sz="1400"/>
          </a:p>
          <a:p>
            <a:pPr indent="-292100" lvl="0" marL="457200" marR="0" rtl="0" algn="l">
              <a:lnSpc>
                <a:spcPct val="110000"/>
              </a:lnSpc>
              <a:spcBef>
                <a:spcPts val="0"/>
              </a:spcBef>
              <a:spcAft>
                <a:spcPts val="0"/>
              </a:spcAft>
              <a:buSzPts val="1000"/>
              <a:buChar char="●"/>
            </a:pPr>
            <a:r>
              <a:rPr lang="en" sz="1400"/>
              <a:t>Customers with low Total transaction count and Total relationship count are more likely to churn.</a:t>
            </a:r>
            <a:endParaRPr sz="1400"/>
          </a:p>
          <a:p>
            <a:pPr indent="-292100" lvl="0" marL="457200" marR="0" rtl="0" algn="l">
              <a:lnSpc>
                <a:spcPct val="110000"/>
              </a:lnSpc>
              <a:spcBef>
                <a:spcPts val="0"/>
              </a:spcBef>
              <a:spcAft>
                <a:spcPts val="0"/>
              </a:spcAft>
              <a:buSzPts val="1000"/>
              <a:buChar char="●"/>
            </a:pPr>
            <a:r>
              <a:rPr lang="en" sz="1400"/>
              <a:t>The Average Utilization Ratio is beneficial for our model, but we may omit months on book due to its correlation with age</a:t>
            </a:r>
            <a:endParaRPr sz="1400"/>
          </a:p>
          <a:p>
            <a:pPr indent="-317500" lvl="0" marL="457200" rtl="0" algn="l">
              <a:lnSpc>
                <a:spcPct val="110000"/>
              </a:lnSpc>
              <a:spcBef>
                <a:spcPts val="0"/>
              </a:spcBef>
              <a:spcAft>
                <a:spcPts val="0"/>
              </a:spcAft>
              <a:buSzPts val="1400"/>
              <a:buChar char="●"/>
            </a:pPr>
            <a:r>
              <a:rPr lang="en" sz="1400"/>
              <a:t>To summarize, both credit limit and transaction amount have a significant impact on bank churn. Customers with low credit limits or fewer transactions are more likely to churn, while high credit limit customers who are not utilizing their credit card can also be at risk.</a:t>
            </a:r>
            <a:endParaRPr sz="1400"/>
          </a:p>
        </p:txBody>
      </p:sp>
      <p:pic>
        <p:nvPicPr>
          <p:cNvPr id="683" name="Google Shape;683;p79"/>
          <p:cNvPicPr preferRelativeResize="0"/>
          <p:nvPr>
            <p:ph idx="2" type="pic"/>
          </p:nvPr>
        </p:nvPicPr>
        <p:blipFill rotWithShape="1">
          <a:blip r:embed="rId3">
            <a:alphaModFix/>
          </a:blip>
          <a:srcRect b="0" l="248" r="238" t="0"/>
          <a:stretch/>
        </p:blipFill>
        <p:spPr>
          <a:xfrm>
            <a:off x="5568696" y="363474"/>
            <a:ext cx="3209545" cy="2146554"/>
          </a:xfrm>
          <a:prstGeom prst="rect">
            <a:avLst/>
          </a:prstGeom>
          <a:solidFill>
            <a:schemeClr val="accent6"/>
          </a:solidFill>
          <a:ln>
            <a:noFill/>
          </a:ln>
        </p:spPr>
      </p:pic>
      <p:pic>
        <p:nvPicPr>
          <p:cNvPr id="684" name="Google Shape;684;p79"/>
          <p:cNvPicPr preferRelativeResize="0"/>
          <p:nvPr>
            <p:ph idx="3" type="pic"/>
          </p:nvPr>
        </p:nvPicPr>
        <p:blipFill rotWithShape="1">
          <a:blip r:embed="rId4">
            <a:alphaModFix/>
          </a:blip>
          <a:srcRect b="6567" l="0" r="0" t="6567"/>
          <a:stretch/>
        </p:blipFill>
        <p:spPr>
          <a:xfrm>
            <a:off x="5568696" y="2633472"/>
            <a:ext cx="3209545" cy="2146553"/>
          </a:xfrm>
          <a:prstGeom prst="rect">
            <a:avLst/>
          </a:prstGeom>
          <a:solidFill>
            <a:schemeClr val="accent6"/>
          </a:solidFill>
          <a:ln>
            <a:noFill/>
          </a:ln>
        </p:spPr>
      </p:pic>
      <p:sp>
        <p:nvSpPr>
          <p:cNvPr id="685" name="Google Shape;685;p79"/>
          <p:cNvSpPr txBox="1"/>
          <p:nvPr>
            <p:ph idx="10" type="dt"/>
          </p:nvPr>
        </p:nvSpPr>
        <p:spPr>
          <a:xfrm>
            <a:off x="628650" y="4822031"/>
            <a:ext cx="2057400" cy="273844"/>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3/1/20XX</a:t>
            </a:r>
            <a:endParaRPr/>
          </a:p>
        </p:txBody>
      </p:sp>
      <p:sp>
        <p:nvSpPr>
          <p:cNvPr id="686" name="Google Shape;686;p79"/>
          <p:cNvSpPr txBox="1"/>
          <p:nvPr>
            <p:ph idx="11" type="ftr"/>
          </p:nvPr>
        </p:nvSpPr>
        <p:spPr>
          <a:xfrm>
            <a:off x="3028950" y="4822031"/>
            <a:ext cx="308610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SAMPLE FOOTER TEXT</a:t>
            </a:r>
            <a:endParaRPr/>
          </a:p>
        </p:txBody>
      </p:sp>
      <p:sp>
        <p:nvSpPr>
          <p:cNvPr id="687" name="Google Shape;687;p79"/>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88" name="Google Shape;688;p79"/>
          <p:cNvSpPr/>
          <p:nvPr/>
        </p:nvSpPr>
        <p:spPr>
          <a:xfrm>
            <a:off x="527100" y="4824100"/>
            <a:ext cx="8135700" cy="27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80"/>
          <p:cNvSpPr txBox="1"/>
          <p:nvPr>
            <p:ph type="ctrTitle"/>
          </p:nvPr>
        </p:nvSpPr>
        <p:spPr>
          <a:xfrm>
            <a:off x="1145300" y="841275"/>
            <a:ext cx="6858000" cy="33843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4300"/>
              <a:t>THANK YOU </a:t>
            </a:r>
            <a:endParaRPr sz="4300"/>
          </a:p>
        </p:txBody>
      </p:sp>
      <p:sp>
        <p:nvSpPr>
          <p:cNvPr id="694" name="Google Shape;694;p80"/>
          <p:cNvSpPr txBox="1"/>
          <p:nvPr/>
        </p:nvSpPr>
        <p:spPr>
          <a:xfrm>
            <a:off x="3799025" y="4841650"/>
            <a:ext cx="178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nir"/>
              <a:ea typeface="Avenir"/>
              <a:cs typeface="Avenir"/>
              <a:sym typeface="Avenir"/>
            </a:endParaRPr>
          </a:p>
        </p:txBody>
      </p:sp>
      <p:sp>
        <p:nvSpPr>
          <p:cNvPr id="695" name="Google Shape;695;p80"/>
          <p:cNvSpPr txBox="1"/>
          <p:nvPr/>
        </p:nvSpPr>
        <p:spPr>
          <a:xfrm>
            <a:off x="15240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 name="Shape 264"/>
        <p:cNvGrpSpPr/>
        <p:nvPr/>
      </p:nvGrpSpPr>
      <p:grpSpPr>
        <a:xfrm>
          <a:off x="0" y="0"/>
          <a:ext cx="0" cy="0"/>
          <a:chOff x="0" y="0"/>
          <a:chExt cx="0" cy="0"/>
        </a:xfrm>
      </p:grpSpPr>
      <p:sp>
        <p:nvSpPr>
          <p:cNvPr id="265" name="Google Shape;265;p36"/>
          <p:cNvSpPr/>
          <p:nvPr/>
        </p:nvSpPr>
        <p:spPr>
          <a:xfrm>
            <a:off x="0" y="0"/>
            <a:ext cx="9141714" cy="5143500"/>
          </a:xfrm>
          <a:prstGeom prst="frame">
            <a:avLst>
              <a:gd fmla="val 7164" name="adj1"/>
            </a:avLst>
          </a:prstGeom>
          <a:gradFill>
            <a:gsLst>
              <a:gs pos="0">
                <a:srgbClr val="4D4EE6">
                  <a:alpha val="40000"/>
                </a:srgbClr>
              </a:gs>
              <a:gs pos="100000">
                <a:srgbClr val="F900A0">
                  <a:alpha val="40000"/>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66" name="Google Shape;266;p36"/>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67" name="Google Shape;267;p36"/>
          <p:cNvSpPr/>
          <p:nvPr/>
        </p:nvSpPr>
        <p:spPr>
          <a:xfrm>
            <a:off x="2286" y="0"/>
            <a:ext cx="9141714" cy="51435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68" name="Google Shape;268;p36"/>
          <p:cNvSpPr/>
          <p:nvPr/>
        </p:nvSpPr>
        <p:spPr>
          <a:xfrm>
            <a:off x="0" y="0"/>
            <a:ext cx="9141714" cy="5143500"/>
          </a:xfrm>
          <a:prstGeom prst="rect">
            <a:avLst/>
          </a:prstGeom>
          <a:gradFill>
            <a:gsLst>
              <a:gs pos="0">
                <a:srgbClr val="4D4EE6">
                  <a:alpha val="60000"/>
                </a:srgbClr>
              </a:gs>
              <a:gs pos="100000">
                <a:srgbClr val="F900A0">
                  <a:alpha val="60000"/>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69" name="Google Shape;269;p36"/>
          <p:cNvSpPr/>
          <p:nvPr/>
        </p:nvSpPr>
        <p:spPr>
          <a:xfrm>
            <a:off x="17932" y="1"/>
            <a:ext cx="4327513" cy="1808378"/>
          </a:xfrm>
          <a:custGeom>
            <a:rect b="b" l="l" r="r" t="t"/>
            <a:pathLst>
              <a:path extrusionOk="0" h="2411171" w="5770017">
                <a:moveTo>
                  <a:pt x="0" y="0"/>
                </a:moveTo>
                <a:lnTo>
                  <a:pt x="5770017" y="0"/>
                </a:lnTo>
                <a:lnTo>
                  <a:pt x="5715824" y="124746"/>
                </a:lnTo>
                <a:cubicBezTo>
                  <a:pt x="5526044" y="533784"/>
                  <a:pt x="5262460" y="917027"/>
                  <a:pt x="4925072" y="1254414"/>
                </a:cubicBezTo>
                <a:cubicBezTo>
                  <a:pt x="3623720" y="2555767"/>
                  <a:pt x="1640148" y="2759102"/>
                  <a:pt x="125602" y="1864423"/>
                </a:cubicBezTo>
                <a:lnTo>
                  <a:pt x="0" y="1785927"/>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70" name="Google Shape;270;p36"/>
          <p:cNvSpPr/>
          <p:nvPr/>
        </p:nvSpPr>
        <p:spPr>
          <a:xfrm>
            <a:off x="0" y="0"/>
            <a:ext cx="9141714" cy="5143500"/>
          </a:xfrm>
          <a:prstGeom prst="frame">
            <a:avLst>
              <a:gd fmla="val 7164" name="adj1"/>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venir"/>
              <a:ea typeface="Avenir"/>
              <a:cs typeface="Avenir"/>
              <a:sym typeface="Avenir"/>
            </a:endParaRPr>
          </a:p>
        </p:txBody>
      </p:sp>
      <p:pic>
        <p:nvPicPr>
          <p:cNvPr id="271" name="Google Shape;271;p36"/>
          <p:cNvPicPr preferRelativeResize="0"/>
          <p:nvPr>
            <p:ph idx="3" type="pic"/>
          </p:nvPr>
        </p:nvPicPr>
        <p:blipFill rotWithShape="1">
          <a:blip r:embed="rId3">
            <a:alphaModFix/>
          </a:blip>
          <a:srcRect b="19615" l="0" r="0" t="19615"/>
          <a:stretch/>
        </p:blipFill>
        <p:spPr>
          <a:xfrm>
            <a:off x="5080695" y="2568239"/>
            <a:ext cx="3693734" cy="2244579"/>
          </a:xfrm>
          <a:prstGeom prst="rect">
            <a:avLst/>
          </a:prstGeom>
          <a:solidFill>
            <a:schemeClr val="accent6"/>
          </a:solidFill>
          <a:ln>
            <a:noFill/>
          </a:ln>
        </p:spPr>
      </p:pic>
      <p:pic>
        <p:nvPicPr>
          <p:cNvPr id="272" name="Google Shape;272;p36"/>
          <p:cNvPicPr preferRelativeResize="0"/>
          <p:nvPr>
            <p:ph idx="2" type="pic"/>
          </p:nvPr>
        </p:nvPicPr>
        <p:blipFill rotWithShape="1">
          <a:blip r:embed="rId4">
            <a:alphaModFix/>
          </a:blip>
          <a:srcRect b="4387" l="0" r="0" t="4396"/>
          <a:stretch/>
        </p:blipFill>
        <p:spPr>
          <a:xfrm>
            <a:off x="5080695" y="327172"/>
            <a:ext cx="3693734" cy="2244579"/>
          </a:xfrm>
          <a:prstGeom prst="rect">
            <a:avLst/>
          </a:prstGeom>
          <a:solidFill>
            <a:schemeClr val="accent6"/>
          </a:solidFill>
          <a:ln>
            <a:noFill/>
          </a:ln>
        </p:spPr>
      </p:pic>
      <p:sp>
        <p:nvSpPr>
          <p:cNvPr id="273" name="Google Shape;273;p36"/>
          <p:cNvSpPr txBox="1"/>
          <p:nvPr>
            <p:ph type="ctrTitle"/>
          </p:nvPr>
        </p:nvSpPr>
        <p:spPr>
          <a:xfrm>
            <a:off x="628650" y="841772"/>
            <a:ext cx="3991964" cy="17907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FFFFFF"/>
              </a:buClr>
              <a:buSzPts val="4100"/>
              <a:buFont typeface="EB Garamond"/>
              <a:buNone/>
            </a:pPr>
            <a:r>
              <a:rPr lang="en" sz="4100">
                <a:solidFill>
                  <a:srgbClr val="FFFFFF"/>
                </a:solidFill>
              </a:rPr>
              <a:t>Data Description</a:t>
            </a:r>
            <a:endParaRPr/>
          </a:p>
        </p:txBody>
      </p:sp>
      <p:sp>
        <p:nvSpPr>
          <p:cNvPr id="274" name="Google Shape;274;p36"/>
          <p:cNvSpPr txBox="1"/>
          <p:nvPr/>
        </p:nvSpPr>
        <p:spPr>
          <a:xfrm>
            <a:off x="2736325" y="4745825"/>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Avenir"/>
                <a:ea typeface="Avenir"/>
                <a:cs typeface="Avenir"/>
                <a:sym typeface="Avenir"/>
              </a:rPr>
              <a:t>Monisha Vellore Dayananda</a:t>
            </a:r>
            <a:endParaRPr b="1" sz="1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7"/>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80" name="Google Shape;280;p37"/>
          <p:cNvSpPr txBox="1"/>
          <p:nvPr/>
        </p:nvSpPr>
        <p:spPr>
          <a:xfrm>
            <a:off x="967480" y="1013630"/>
            <a:ext cx="3086100" cy="3117000"/>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Client Num</a:t>
            </a:r>
            <a:endParaRPr sz="1100"/>
          </a:p>
          <a:p>
            <a:pPr indent="-215900" lvl="0" marL="215900" marR="0" rtl="0" algn="l">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Attrition Flag</a:t>
            </a:r>
            <a:endParaRPr sz="1100"/>
          </a:p>
          <a:p>
            <a:pPr indent="-215900" lvl="0" marL="215900" marR="0" rtl="0" algn="l">
              <a:spcBef>
                <a:spcPts val="0"/>
              </a:spcBef>
              <a:spcAft>
                <a:spcPts val="0"/>
              </a:spcAft>
              <a:buClr>
                <a:srgbClr val="00B050"/>
              </a:buClr>
              <a:buSzPts val="1800"/>
              <a:buFont typeface="Arial"/>
              <a:buChar char="•"/>
            </a:pPr>
            <a:r>
              <a:rPr b="0" i="0" lang="en" sz="1800" u="none" cap="none" strike="noStrike">
                <a:solidFill>
                  <a:srgbClr val="00B050"/>
                </a:solidFill>
                <a:latin typeface="Arial"/>
                <a:ea typeface="Arial"/>
                <a:cs typeface="Arial"/>
                <a:sym typeface="Arial"/>
              </a:rPr>
              <a:t>Customer Age</a:t>
            </a:r>
            <a:endParaRPr sz="1100"/>
          </a:p>
          <a:p>
            <a:pPr indent="-215900" lvl="0" marL="215900" marR="0" rtl="0" algn="l">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Gender</a:t>
            </a:r>
            <a:endParaRPr sz="1100"/>
          </a:p>
          <a:p>
            <a:pPr indent="-215900" lvl="0" marL="215900" marR="0" rtl="0" algn="l">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Dependent Count</a:t>
            </a:r>
            <a:endParaRPr sz="1100"/>
          </a:p>
          <a:p>
            <a:pPr indent="-215900" lvl="0" marL="215900" marR="0" rtl="0" algn="l">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Education Level</a:t>
            </a:r>
            <a:endParaRPr sz="1100"/>
          </a:p>
          <a:p>
            <a:pPr indent="-215900" lvl="0" marL="215900" marR="0" rtl="0" algn="l">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Marital Status</a:t>
            </a:r>
            <a:endParaRPr sz="1100"/>
          </a:p>
          <a:p>
            <a:pPr indent="-215900" lvl="0" marL="215900" marR="0" rtl="0" algn="l">
              <a:spcBef>
                <a:spcPts val="0"/>
              </a:spcBef>
              <a:spcAft>
                <a:spcPts val="0"/>
              </a:spcAft>
              <a:buClr>
                <a:srgbClr val="00B050"/>
              </a:buClr>
              <a:buSzPts val="1800"/>
              <a:buFont typeface="Arial"/>
              <a:buChar char="•"/>
            </a:pPr>
            <a:r>
              <a:rPr b="0" i="0" lang="en" sz="1800" u="none" cap="none" strike="noStrike">
                <a:solidFill>
                  <a:srgbClr val="00B050"/>
                </a:solidFill>
                <a:latin typeface="Arial"/>
                <a:ea typeface="Arial"/>
                <a:cs typeface="Arial"/>
                <a:sym typeface="Arial"/>
              </a:rPr>
              <a:t>Income Category</a:t>
            </a:r>
            <a:endParaRPr sz="1100"/>
          </a:p>
          <a:p>
            <a:pPr indent="-215900" lvl="0" marL="215900" marR="0" rtl="0" algn="l">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Card Category</a:t>
            </a:r>
            <a:endParaRPr sz="1100"/>
          </a:p>
          <a:p>
            <a:pPr indent="-215900" lvl="0" marL="215900" marR="0" rtl="0" algn="l">
              <a:lnSpc>
                <a:spcPct val="100000"/>
              </a:lnSpc>
              <a:spcBef>
                <a:spcPts val="0"/>
              </a:spcBef>
              <a:spcAft>
                <a:spcPts val="0"/>
              </a:spcAft>
              <a:buClr>
                <a:srgbClr val="00B050"/>
              </a:buClr>
              <a:buSzPts val="1800"/>
              <a:buChar char="•"/>
            </a:pPr>
            <a:r>
              <a:rPr lang="en" sz="1800">
                <a:solidFill>
                  <a:srgbClr val="00B050"/>
                </a:solidFill>
              </a:rPr>
              <a:t>Months on Book</a:t>
            </a:r>
            <a:endParaRPr sz="1800">
              <a:solidFill>
                <a:srgbClr val="00B050"/>
              </a:solidFill>
            </a:endParaRPr>
          </a:p>
          <a:p>
            <a:pPr indent="-215900" lvl="0" marL="215900" marR="0" rtl="0" algn="l">
              <a:lnSpc>
                <a:spcPct val="100000"/>
              </a:lnSpc>
              <a:spcBef>
                <a:spcPts val="0"/>
              </a:spcBef>
              <a:spcAft>
                <a:spcPts val="0"/>
              </a:spcAft>
              <a:buClr>
                <a:srgbClr val="00B050"/>
              </a:buClr>
              <a:buSzPts val="1800"/>
              <a:buChar char="•"/>
            </a:pPr>
            <a:r>
              <a:rPr lang="en" sz="1800">
                <a:solidFill>
                  <a:srgbClr val="00B050"/>
                </a:solidFill>
              </a:rPr>
              <a:t>Total Relationship Count</a:t>
            </a:r>
            <a:endParaRPr sz="1100"/>
          </a:p>
        </p:txBody>
      </p:sp>
      <p:sp>
        <p:nvSpPr>
          <p:cNvPr id="281" name="Google Shape;281;p37"/>
          <p:cNvSpPr txBox="1"/>
          <p:nvPr/>
        </p:nvSpPr>
        <p:spPr>
          <a:xfrm>
            <a:off x="4840942" y="1152130"/>
            <a:ext cx="3913800" cy="2839800"/>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Months Inactive 12 Month</a:t>
            </a:r>
            <a:endParaRPr sz="1100"/>
          </a:p>
          <a:p>
            <a:pPr indent="-215900" lvl="0" marL="215900" marR="0" rtl="0" algn="l">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Contacts Count 12 Month</a:t>
            </a:r>
            <a:endParaRPr sz="1100"/>
          </a:p>
          <a:p>
            <a:pPr indent="-215900" lvl="0" marL="215900" marR="0" rtl="0" algn="l">
              <a:lnSpc>
                <a:spcPct val="100000"/>
              </a:lnSpc>
              <a:spcBef>
                <a:spcPts val="0"/>
              </a:spcBef>
              <a:spcAft>
                <a:spcPts val="0"/>
              </a:spcAft>
              <a:buClr>
                <a:srgbClr val="00B050"/>
              </a:buClr>
              <a:buSzPts val="1800"/>
              <a:buChar char="•"/>
            </a:pPr>
            <a:r>
              <a:rPr lang="en" sz="1800">
                <a:solidFill>
                  <a:srgbClr val="00B050"/>
                </a:solidFill>
              </a:rPr>
              <a:t>Credit Limit</a:t>
            </a:r>
            <a:endParaRPr sz="1800">
              <a:solidFill>
                <a:srgbClr val="00B050"/>
              </a:solidFill>
            </a:endParaRPr>
          </a:p>
          <a:p>
            <a:pPr indent="-215900" lvl="0" marL="215900" marR="0" rtl="0" algn="l">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Total Revolving Balance</a:t>
            </a:r>
            <a:endParaRPr sz="1100"/>
          </a:p>
          <a:p>
            <a:pPr indent="-215900" lvl="0" marL="215900" marR="0" rtl="0" algn="l">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Avg Open To Buy</a:t>
            </a:r>
            <a:endParaRPr sz="1100"/>
          </a:p>
          <a:p>
            <a:pPr indent="-215900" lvl="0" marL="215900" marR="0" rtl="0" algn="l">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Total Amt Change Q4 Q1</a:t>
            </a:r>
            <a:endParaRPr sz="1100"/>
          </a:p>
          <a:p>
            <a:pPr indent="-215900" lvl="0" marL="215900" marR="0" rtl="0" algn="l">
              <a:lnSpc>
                <a:spcPct val="100000"/>
              </a:lnSpc>
              <a:spcBef>
                <a:spcPts val="0"/>
              </a:spcBef>
              <a:spcAft>
                <a:spcPts val="0"/>
              </a:spcAft>
              <a:buClr>
                <a:srgbClr val="00B050"/>
              </a:buClr>
              <a:buSzPts val="1800"/>
              <a:buChar char="•"/>
            </a:pPr>
            <a:r>
              <a:rPr lang="en" sz="1800">
                <a:solidFill>
                  <a:srgbClr val="00B050"/>
                </a:solidFill>
              </a:rPr>
              <a:t>Total Transaction Amount</a:t>
            </a:r>
            <a:endParaRPr sz="1800">
              <a:solidFill>
                <a:srgbClr val="00B050"/>
              </a:solidFill>
            </a:endParaRPr>
          </a:p>
          <a:p>
            <a:pPr indent="-215900" lvl="0" marL="215900" marR="0" rtl="0" algn="l">
              <a:lnSpc>
                <a:spcPct val="100000"/>
              </a:lnSpc>
              <a:spcBef>
                <a:spcPts val="0"/>
              </a:spcBef>
              <a:spcAft>
                <a:spcPts val="0"/>
              </a:spcAft>
              <a:buClr>
                <a:srgbClr val="00B050"/>
              </a:buClr>
              <a:buSzPts val="1800"/>
              <a:buChar char="•"/>
            </a:pPr>
            <a:r>
              <a:rPr lang="en" sz="1800">
                <a:solidFill>
                  <a:srgbClr val="00B050"/>
                </a:solidFill>
              </a:rPr>
              <a:t>Total Transaction Count</a:t>
            </a:r>
            <a:endParaRPr sz="1100"/>
          </a:p>
          <a:p>
            <a:pPr indent="-215900" lvl="0" marL="215900" marR="0" rtl="0" algn="l">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Total Count Change Q4 Q1</a:t>
            </a:r>
            <a:endParaRPr b="0" i="0" sz="1800" u="none" cap="none" strike="noStrike">
              <a:solidFill>
                <a:srgbClr val="000000"/>
              </a:solidFill>
              <a:latin typeface="Arial"/>
              <a:ea typeface="Arial"/>
              <a:cs typeface="Arial"/>
              <a:sym typeface="Arial"/>
            </a:endParaRPr>
          </a:p>
          <a:p>
            <a:pPr indent="-215900" lvl="0" marL="215900" marR="0" rtl="0" algn="l">
              <a:spcBef>
                <a:spcPts val="0"/>
              </a:spcBef>
              <a:spcAft>
                <a:spcPts val="0"/>
              </a:spcAft>
              <a:buClr>
                <a:srgbClr val="000000"/>
              </a:buClr>
              <a:buSzPts val="1800"/>
              <a:buFont typeface="Arial"/>
              <a:buChar char="•"/>
            </a:pPr>
            <a:r>
              <a:rPr lang="en" sz="1800">
                <a:solidFill>
                  <a:srgbClr val="00B050"/>
                </a:solidFill>
              </a:rPr>
              <a:t>Avg Utilization Ratio</a:t>
            </a:r>
            <a:r>
              <a:rPr b="0" i="0" lang="en" sz="1800" u="none" cap="none" strike="noStrike">
                <a:solidFill>
                  <a:srgbClr val="000000"/>
                </a:solidFill>
                <a:latin typeface="Arial"/>
                <a:ea typeface="Arial"/>
                <a:cs typeface="Arial"/>
                <a:sym typeface="Arial"/>
              </a:rPr>
              <a:t> </a:t>
            </a:r>
            <a:endParaRPr b="0" i="0" sz="1800" u="none" cap="none" strike="noStrike">
              <a:solidFill>
                <a:schemeClr val="dk1"/>
              </a:solidFill>
              <a:latin typeface="Avenir"/>
              <a:ea typeface="Avenir"/>
              <a:cs typeface="Avenir"/>
              <a:sym typeface="Avenir"/>
            </a:endParaRPr>
          </a:p>
        </p:txBody>
      </p:sp>
      <p:sp>
        <p:nvSpPr>
          <p:cNvPr id="282" name="Google Shape;282;p37"/>
          <p:cNvSpPr txBox="1"/>
          <p:nvPr/>
        </p:nvSpPr>
        <p:spPr>
          <a:xfrm>
            <a:off x="2812525" y="4822025"/>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Avenir"/>
                <a:ea typeface="Avenir"/>
                <a:cs typeface="Avenir"/>
                <a:sym typeface="Avenir"/>
              </a:rPr>
              <a:t>Monisha Vellore Dayananda</a:t>
            </a:r>
            <a:endParaRPr b="1"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8"/>
          <p:cNvSpPr txBox="1"/>
          <p:nvPr>
            <p:ph idx="11" type="ftr"/>
          </p:nvPr>
        </p:nvSpPr>
        <p:spPr>
          <a:xfrm>
            <a:off x="3028950" y="4822031"/>
            <a:ext cx="308610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 </a:t>
            </a:r>
            <a:endParaRPr/>
          </a:p>
        </p:txBody>
      </p:sp>
      <p:sp>
        <p:nvSpPr>
          <p:cNvPr id="288" name="Google Shape;288;p38"/>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89" name="Google Shape;289;p38"/>
          <p:cNvSpPr txBox="1"/>
          <p:nvPr/>
        </p:nvSpPr>
        <p:spPr>
          <a:xfrm>
            <a:off x="628650" y="1161308"/>
            <a:ext cx="8022000" cy="1454700"/>
          </a:xfrm>
          <a:prstGeom prst="rect">
            <a:avLst/>
          </a:prstGeom>
          <a:noFill/>
          <a:ln>
            <a:noFill/>
          </a:ln>
        </p:spPr>
        <p:txBody>
          <a:bodyPr anchorCtr="0" anchor="t" bIns="34275" lIns="68575" spcFirstLastPara="1" rIns="68575" wrap="square" tIns="34275">
            <a:spAutoFit/>
          </a:bodyPr>
          <a:lstStyle/>
          <a:p>
            <a:pPr indent="-215900" lvl="0" marL="215900" marR="0" rtl="0" algn="l">
              <a:lnSpc>
                <a:spcPct val="100000"/>
              </a:lnSpc>
              <a:spcBef>
                <a:spcPts val="0"/>
              </a:spcBef>
              <a:spcAft>
                <a:spcPts val="0"/>
              </a:spcAft>
              <a:buClr>
                <a:schemeClr val="dk1"/>
              </a:buClr>
              <a:buSzPts val="1800"/>
              <a:buChar char="•"/>
            </a:pPr>
            <a:r>
              <a:rPr b="1" i="0" lang="en" sz="1800" u="none" cap="none" strike="noStrike">
                <a:solidFill>
                  <a:schemeClr val="dk1"/>
                </a:solidFill>
                <a:latin typeface="Arial"/>
                <a:ea typeface="Arial"/>
                <a:cs typeface="Arial"/>
                <a:sym typeface="Arial"/>
              </a:rPr>
              <a:t>Income Category -</a:t>
            </a:r>
            <a:r>
              <a:rPr b="0" i="0" lang="en" sz="1800" u="none" cap="none" strike="noStrike">
                <a:solidFill>
                  <a:schemeClr val="dk1"/>
                </a:solidFill>
                <a:latin typeface="Arial"/>
                <a:ea typeface="Arial"/>
                <a:cs typeface="Arial"/>
                <a:sym typeface="Arial"/>
              </a:rPr>
              <a:t> Demographic variable - Annual Income Category of the account holder</a:t>
            </a:r>
            <a:br>
              <a:rPr b="0" i="0" lang="en" sz="1800" u="none" cap="none" strike="noStrike">
                <a:solidFill>
                  <a:schemeClr val="dk1"/>
                </a:solidFill>
                <a:latin typeface="Avenir"/>
                <a:ea typeface="Avenir"/>
                <a:cs typeface="Avenir"/>
                <a:sym typeface="Avenir"/>
              </a:rPr>
            </a:br>
            <a:r>
              <a:rPr b="0" i="0" lang="en" sz="1800" u="none" cap="none" strike="noStrike">
                <a:solidFill>
                  <a:schemeClr val="dk1"/>
                </a:solidFill>
                <a:latin typeface="Arial"/>
                <a:ea typeface="Arial"/>
                <a:cs typeface="Arial"/>
                <a:sym typeface="Arial"/>
              </a:rPr>
              <a:t>(&lt; </a:t>
            </a:r>
            <a:r>
              <a:rPr lang="en" sz="1800">
                <a:solidFill>
                  <a:schemeClr val="dk1"/>
                </a:solidFill>
              </a:rPr>
              <a:t>$</a:t>
            </a:r>
            <a:r>
              <a:rPr b="0" i="0" lang="en" sz="1800" u="none" cap="none" strike="noStrike">
                <a:solidFill>
                  <a:schemeClr val="dk1"/>
                </a:solidFill>
                <a:latin typeface="Arial"/>
                <a:ea typeface="Arial"/>
                <a:cs typeface="Arial"/>
                <a:sym typeface="Arial"/>
              </a:rPr>
              <a:t>40K, $40K - 60K, $60K - $80K, $80K-$120K, &gt; $120K, Unknown)</a:t>
            </a:r>
            <a:endParaRPr sz="1100"/>
          </a:p>
          <a:p>
            <a:pPr indent="-215900" lvl="0" marL="215900" marR="0" rtl="0" algn="l">
              <a:lnSpc>
                <a:spcPct val="100000"/>
              </a:lnSpc>
              <a:spcBef>
                <a:spcPts val="0"/>
              </a:spcBef>
              <a:spcAft>
                <a:spcPts val="0"/>
              </a:spcAft>
              <a:buClr>
                <a:schemeClr val="dk1"/>
              </a:buClr>
              <a:buSzPts val="1800"/>
              <a:buChar char="•"/>
            </a:pPr>
            <a:r>
              <a:rPr b="1" lang="en" sz="1800">
                <a:solidFill>
                  <a:schemeClr val="dk1"/>
                </a:solidFill>
              </a:rPr>
              <a:t>Customer</a:t>
            </a:r>
            <a:r>
              <a:rPr b="1" i="0" lang="en" sz="1800" u="none" cap="none" strike="noStrike">
                <a:solidFill>
                  <a:schemeClr val="dk1"/>
                </a:solidFill>
                <a:latin typeface="Arial"/>
                <a:ea typeface="Arial"/>
                <a:cs typeface="Arial"/>
                <a:sym typeface="Arial"/>
              </a:rPr>
              <a:t> Age -</a:t>
            </a:r>
            <a:r>
              <a:rPr b="0" i="0" lang="en" sz="1800" u="none" cap="none" strike="noStrike">
                <a:solidFill>
                  <a:schemeClr val="dk1"/>
                </a:solidFill>
                <a:latin typeface="Arial"/>
                <a:ea typeface="Arial"/>
                <a:cs typeface="Arial"/>
                <a:sym typeface="Arial"/>
              </a:rPr>
              <a:t> Demographic variable - Customer's Age in Years</a:t>
            </a:r>
            <a:endParaRPr b="1" i="0" sz="1800" u="none" cap="none" strike="noStrike">
              <a:solidFill>
                <a:schemeClr val="dk1"/>
              </a:solidFill>
              <a:latin typeface="Arial"/>
              <a:ea typeface="Arial"/>
              <a:cs typeface="Arial"/>
              <a:sym typeface="Arial"/>
            </a:endParaRPr>
          </a:p>
          <a:p>
            <a:pPr indent="-101600" lvl="0" marL="215900" marR="0" rtl="0" algn="l">
              <a:spcBef>
                <a:spcPts val="0"/>
              </a:spcBef>
              <a:spcAft>
                <a:spcPts val="0"/>
              </a:spcAft>
              <a:buClr>
                <a:schemeClr val="dk1"/>
              </a:buClr>
              <a:buSzPts val="1800"/>
              <a:buFont typeface="Arial"/>
              <a:buNone/>
            </a:pPr>
            <a:r>
              <a:t/>
            </a:r>
            <a:endParaRPr b="0" i="0" sz="1800" u="none" cap="none" strike="noStrike">
              <a:solidFill>
                <a:srgbClr val="00B050"/>
              </a:solidFill>
              <a:latin typeface="Arial"/>
              <a:ea typeface="Arial"/>
              <a:cs typeface="Arial"/>
              <a:sym typeface="Arial"/>
            </a:endParaRPr>
          </a:p>
        </p:txBody>
      </p:sp>
      <p:sp>
        <p:nvSpPr>
          <p:cNvPr id="290" name="Google Shape;290;p38"/>
          <p:cNvSpPr txBox="1"/>
          <p:nvPr>
            <p:ph type="title"/>
          </p:nvPr>
        </p:nvSpPr>
        <p:spPr>
          <a:xfrm>
            <a:off x="630937" y="642938"/>
            <a:ext cx="4436203" cy="668504"/>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accent5"/>
              </a:buClr>
              <a:buSzPts val="2700"/>
              <a:buFont typeface="EB Garamond"/>
              <a:buNone/>
            </a:pPr>
            <a:r>
              <a:rPr lang="en" sz="2700"/>
              <a:t>Monisha Vellore Dayananda</a:t>
            </a:r>
            <a:endParaRPr/>
          </a:p>
        </p:txBody>
      </p:sp>
      <p:sp>
        <p:nvSpPr>
          <p:cNvPr id="291" name="Google Shape;291;p38"/>
          <p:cNvSpPr txBox="1"/>
          <p:nvPr/>
        </p:nvSpPr>
        <p:spPr>
          <a:xfrm>
            <a:off x="628650" y="3090119"/>
            <a:ext cx="8022000" cy="1177500"/>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chemeClr val="dk1"/>
              </a:buClr>
              <a:buSzPts val="1800"/>
              <a:buFont typeface="Arial"/>
              <a:buChar char="•"/>
            </a:pPr>
            <a:r>
              <a:rPr b="1" lang="en" sz="1800">
                <a:solidFill>
                  <a:schemeClr val="dk1"/>
                </a:solidFill>
              </a:rPr>
              <a:t>Total</a:t>
            </a:r>
            <a:r>
              <a:rPr b="1" lang="en" sz="1800">
                <a:solidFill>
                  <a:schemeClr val="dk1"/>
                </a:solidFill>
              </a:rPr>
              <a:t> Transaction Count - </a:t>
            </a:r>
            <a:r>
              <a:rPr lang="en" sz="1800">
                <a:solidFill>
                  <a:schemeClr val="dk1"/>
                </a:solidFill>
              </a:rPr>
              <a:t>Total number of transactions(last 12 months)</a:t>
            </a:r>
            <a:endParaRPr sz="1800">
              <a:solidFill>
                <a:schemeClr val="dk1"/>
              </a:solidFill>
            </a:endParaRPr>
          </a:p>
          <a:p>
            <a:pPr indent="0" lvl="0" marL="457200" marR="0" rtl="0" algn="l">
              <a:spcBef>
                <a:spcPts val="0"/>
              </a:spcBef>
              <a:spcAft>
                <a:spcPts val="0"/>
              </a:spcAft>
              <a:buNone/>
            </a:pPr>
            <a:r>
              <a:t/>
            </a:r>
            <a:endParaRPr sz="1800">
              <a:solidFill>
                <a:schemeClr val="dk1"/>
              </a:solidFill>
            </a:endParaRPr>
          </a:p>
          <a:p>
            <a:pPr indent="-215900" lvl="0" marL="215900" marR="0" rtl="0" algn="l">
              <a:spcBef>
                <a:spcPts val="0"/>
              </a:spcBef>
              <a:spcAft>
                <a:spcPts val="0"/>
              </a:spcAft>
              <a:buClr>
                <a:schemeClr val="dk1"/>
              </a:buClr>
              <a:buSzPts val="1800"/>
              <a:buChar char="•"/>
            </a:pPr>
            <a:r>
              <a:rPr b="1" lang="en" sz="1800">
                <a:solidFill>
                  <a:schemeClr val="dk1"/>
                </a:solidFill>
              </a:rPr>
              <a:t>Total Relationship Count</a:t>
            </a:r>
            <a:r>
              <a:rPr lang="en" sz="1800">
                <a:solidFill>
                  <a:schemeClr val="dk1"/>
                </a:solidFill>
              </a:rPr>
              <a:t> - Total number of products held by customer </a:t>
            </a:r>
            <a:endParaRPr sz="1800">
              <a:solidFill>
                <a:schemeClr val="dk1"/>
              </a:solidFill>
            </a:endParaRPr>
          </a:p>
          <a:p>
            <a:pPr indent="-101600" lvl="0" marL="215900" marR="0" rtl="0" algn="l">
              <a:spcBef>
                <a:spcPts val="0"/>
              </a:spcBef>
              <a:spcAft>
                <a:spcPts val="0"/>
              </a:spcAft>
              <a:buClr>
                <a:schemeClr val="dk1"/>
              </a:buClr>
              <a:buSzPts val="1800"/>
              <a:buFont typeface="Arial"/>
              <a:buNone/>
            </a:pPr>
            <a:r>
              <a:t/>
            </a:r>
            <a:endParaRPr b="0" i="0" sz="1800" u="none" cap="none" strike="noStrike">
              <a:solidFill>
                <a:srgbClr val="00B050"/>
              </a:solidFill>
              <a:latin typeface="Arial"/>
              <a:ea typeface="Arial"/>
              <a:cs typeface="Arial"/>
              <a:sym typeface="Arial"/>
            </a:endParaRPr>
          </a:p>
        </p:txBody>
      </p:sp>
      <p:sp>
        <p:nvSpPr>
          <p:cNvPr id="292" name="Google Shape;292;p38"/>
          <p:cNvSpPr txBox="1"/>
          <p:nvPr/>
        </p:nvSpPr>
        <p:spPr>
          <a:xfrm>
            <a:off x="630937" y="2571750"/>
            <a:ext cx="4436203" cy="668504"/>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chemeClr val="accent5"/>
              </a:buClr>
              <a:buSzPts val="2700"/>
              <a:buFont typeface="EB Garamond"/>
              <a:buNone/>
            </a:pPr>
            <a:r>
              <a:rPr lang="en" sz="2700">
                <a:solidFill>
                  <a:schemeClr val="accent5"/>
                </a:solidFill>
                <a:latin typeface="EB Garamond"/>
                <a:ea typeface="EB Garamond"/>
                <a:cs typeface="EB Garamond"/>
                <a:sym typeface="EB Garamond"/>
              </a:rPr>
              <a:t>Sejal Arora</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9"/>
          <p:cNvSpPr txBox="1"/>
          <p:nvPr>
            <p:ph idx="12" type="sldNum"/>
          </p:nvPr>
        </p:nvSpPr>
        <p:spPr>
          <a:xfrm>
            <a:off x="6457950" y="4822031"/>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98" name="Google Shape;298;p39"/>
          <p:cNvSpPr txBox="1"/>
          <p:nvPr/>
        </p:nvSpPr>
        <p:spPr>
          <a:xfrm>
            <a:off x="628650" y="1161308"/>
            <a:ext cx="8022000" cy="10698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chemeClr val="dk1"/>
              </a:buClr>
              <a:buSzPts val="1800"/>
              <a:buChar char="•"/>
            </a:pPr>
            <a:r>
              <a:rPr b="1" lang="en" sz="1800">
                <a:solidFill>
                  <a:schemeClr val="dk1"/>
                </a:solidFill>
              </a:rPr>
              <a:t>Credit Limit -</a:t>
            </a:r>
            <a:r>
              <a:rPr lang="en" sz="1800">
                <a:solidFill>
                  <a:schemeClr val="dk1"/>
                </a:solidFill>
              </a:rPr>
              <a:t> Credit limit on customer’s credit card</a:t>
            </a:r>
            <a:br>
              <a:rPr lang="en" sz="1800">
                <a:solidFill>
                  <a:schemeClr val="dk1"/>
                </a:solidFill>
                <a:latin typeface="Avenir"/>
                <a:ea typeface="Avenir"/>
                <a:cs typeface="Avenir"/>
                <a:sym typeface="Avenir"/>
              </a:rPr>
            </a:br>
            <a:endParaRPr sz="11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Total Transaction Amount -</a:t>
            </a:r>
            <a:r>
              <a:rPr lang="en" sz="1800">
                <a:solidFill>
                  <a:schemeClr val="dk1"/>
                </a:solidFill>
              </a:rPr>
              <a:t> Total transaction amount of the last 12 months</a:t>
            </a:r>
            <a:endParaRPr b="0" i="0" sz="1800" u="none" cap="none" strike="noStrike">
              <a:solidFill>
                <a:srgbClr val="00B050"/>
              </a:solidFill>
              <a:latin typeface="Arial"/>
              <a:ea typeface="Arial"/>
              <a:cs typeface="Arial"/>
              <a:sym typeface="Arial"/>
            </a:endParaRPr>
          </a:p>
        </p:txBody>
      </p:sp>
      <p:sp>
        <p:nvSpPr>
          <p:cNvPr id="299" name="Google Shape;299;p39"/>
          <p:cNvSpPr txBox="1"/>
          <p:nvPr>
            <p:ph type="title"/>
          </p:nvPr>
        </p:nvSpPr>
        <p:spPr>
          <a:xfrm>
            <a:off x="630937" y="642938"/>
            <a:ext cx="4436203" cy="668504"/>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accent5"/>
              </a:buClr>
              <a:buSzPts val="2700"/>
              <a:buFont typeface="EB Garamond"/>
              <a:buNone/>
            </a:pPr>
            <a:r>
              <a:rPr lang="en" sz="2700"/>
              <a:t>Saloni Bhaiya</a:t>
            </a:r>
            <a:endParaRPr/>
          </a:p>
        </p:txBody>
      </p:sp>
      <p:sp>
        <p:nvSpPr>
          <p:cNvPr id="300" name="Google Shape;300;p39"/>
          <p:cNvSpPr txBox="1"/>
          <p:nvPr/>
        </p:nvSpPr>
        <p:spPr>
          <a:xfrm>
            <a:off x="628650" y="3090119"/>
            <a:ext cx="8022000" cy="1454700"/>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chemeClr val="dk1"/>
              </a:buClr>
              <a:buSzPts val="1800"/>
              <a:buChar char="•"/>
            </a:pPr>
            <a:r>
              <a:rPr b="1" lang="en" sz="1800">
                <a:solidFill>
                  <a:schemeClr val="dk1"/>
                </a:solidFill>
              </a:rPr>
              <a:t>Average Utilization Ratio - </a:t>
            </a:r>
            <a:r>
              <a:rPr lang="en" sz="1800">
                <a:solidFill>
                  <a:schemeClr val="dk1"/>
                </a:solidFill>
              </a:rPr>
              <a:t>Percentage of total credit limit used by the account holder</a:t>
            </a:r>
            <a:endParaRPr sz="1800">
              <a:solidFill>
                <a:schemeClr val="dk1"/>
              </a:solidFill>
            </a:endParaRPr>
          </a:p>
          <a:p>
            <a:pPr indent="0" lvl="0" marL="457200" marR="0" rtl="0" algn="l">
              <a:spcBef>
                <a:spcPts val="0"/>
              </a:spcBef>
              <a:spcAft>
                <a:spcPts val="0"/>
              </a:spcAft>
              <a:buNone/>
            </a:pPr>
            <a:r>
              <a:t/>
            </a:r>
            <a:endParaRPr b="1" sz="1800">
              <a:solidFill>
                <a:schemeClr val="dk1"/>
              </a:solidFill>
            </a:endParaRPr>
          </a:p>
          <a:p>
            <a:pPr indent="-215900" lvl="0" marL="215900" marR="0" rtl="0" algn="l">
              <a:spcBef>
                <a:spcPts val="0"/>
              </a:spcBef>
              <a:spcAft>
                <a:spcPts val="0"/>
              </a:spcAft>
              <a:buClr>
                <a:schemeClr val="dk1"/>
              </a:buClr>
              <a:buSzPts val="1800"/>
              <a:buChar char="•"/>
            </a:pPr>
            <a:r>
              <a:rPr b="1" lang="en" sz="1800">
                <a:solidFill>
                  <a:schemeClr val="dk1"/>
                </a:solidFill>
              </a:rPr>
              <a:t>Months on Book - </a:t>
            </a:r>
            <a:r>
              <a:rPr lang="en" sz="1800">
                <a:solidFill>
                  <a:schemeClr val="dk1"/>
                </a:solidFill>
              </a:rPr>
              <a:t>Period of customer’s relationship with bank, in months</a:t>
            </a:r>
            <a:endParaRPr sz="1800">
              <a:solidFill>
                <a:schemeClr val="dk1"/>
              </a:solidFill>
            </a:endParaRPr>
          </a:p>
          <a:p>
            <a:pPr indent="-101600" lvl="0" marL="215900" marR="0" rtl="0" algn="l">
              <a:spcBef>
                <a:spcPts val="0"/>
              </a:spcBef>
              <a:spcAft>
                <a:spcPts val="0"/>
              </a:spcAft>
              <a:buClr>
                <a:schemeClr val="dk1"/>
              </a:buClr>
              <a:buSzPts val="1800"/>
              <a:buFont typeface="Arial"/>
              <a:buNone/>
            </a:pPr>
            <a:r>
              <a:t/>
            </a:r>
            <a:endParaRPr b="0" i="0" sz="1800" u="none" cap="none" strike="noStrike">
              <a:solidFill>
                <a:srgbClr val="00B050"/>
              </a:solidFill>
              <a:latin typeface="Arial"/>
              <a:ea typeface="Arial"/>
              <a:cs typeface="Arial"/>
              <a:sym typeface="Arial"/>
            </a:endParaRPr>
          </a:p>
        </p:txBody>
      </p:sp>
      <p:sp>
        <p:nvSpPr>
          <p:cNvPr id="301" name="Google Shape;301;p39"/>
          <p:cNvSpPr txBox="1"/>
          <p:nvPr/>
        </p:nvSpPr>
        <p:spPr>
          <a:xfrm>
            <a:off x="630937" y="2571750"/>
            <a:ext cx="4436203" cy="668504"/>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accent5"/>
              </a:buClr>
              <a:buSzPts val="2700"/>
              <a:buFont typeface="EB Garamond"/>
              <a:buNone/>
            </a:pPr>
            <a:r>
              <a:rPr lang="en" sz="2700">
                <a:solidFill>
                  <a:schemeClr val="accent5"/>
                </a:solidFill>
                <a:latin typeface="EB Garamond"/>
                <a:ea typeface="EB Garamond"/>
                <a:cs typeface="EB Garamond"/>
                <a:sym typeface="EB Garamond"/>
              </a:rPr>
              <a:t>Jolie Breitbach</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p40"/>
          <p:cNvSpPr/>
          <p:nvPr/>
        </p:nvSpPr>
        <p:spPr>
          <a:xfrm>
            <a:off x="0" y="0"/>
            <a:ext cx="9141714" cy="5143500"/>
          </a:xfrm>
          <a:prstGeom prst="frame">
            <a:avLst>
              <a:gd fmla="val 7164" name="adj1"/>
            </a:avLst>
          </a:prstGeom>
          <a:gradFill>
            <a:gsLst>
              <a:gs pos="0">
                <a:srgbClr val="4D4EE6">
                  <a:alpha val="40000"/>
                </a:srgbClr>
              </a:gs>
              <a:gs pos="100000">
                <a:srgbClr val="F900A0">
                  <a:alpha val="40000"/>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307" name="Google Shape;307;p40"/>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308" name="Google Shape;308;p40"/>
          <p:cNvSpPr/>
          <p:nvPr/>
        </p:nvSpPr>
        <p:spPr>
          <a:xfrm>
            <a:off x="2286" y="0"/>
            <a:ext cx="9141714" cy="51435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309" name="Google Shape;309;p40"/>
          <p:cNvSpPr/>
          <p:nvPr/>
        </p:nvSpPr>
        <p:spPr>
          <a:xfrm>
            <a:off x="0" y="0"/>
            <a:ext cx="9141714" cy="5143500"/>
          </a:xfrm>
          <a:prstGeom prst="rect">
            <a:avLst/>
          </a:prstGeom>
          <a:gradFill>
            <a:gsLst>
              <a:gs pos="0">
                <a:srgbClr val="4D4EE6">
                  <a:alpha val="60000"/>
                </a:srgbClr>
              </a:gs>
              <a:gs pos="100000">
                <a:srgbClr val="F900A0">
                  <a:alpha val="60000"/>
                </a:srgbClr>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310" name="Google Shape;310;p40"/>
          <p:cNvSpPr/>
          <p:nvPr/>
        </p:nvSpPr>
        <p:spPr>
          <a:xfrm>
            <a:off x="17932" y="1"/>
            <a:ext cx="4327513" cy="1808378"/>
          </a:xfrm>
          <a:custGeom>
            <a:rect b="b" l="l" r="r" t="t"/>
            <a:pathLst>
              <a:path extrusionOk="0" h="2411171" w="5770017">
                <a:moveTo>
                  <a:pt x="0" y="0"/>
                </a:moveTo>
                <a:lnTo>
                  <a:pt x="5770017" y="0"/>
                </a:lnTo>
                <a:lnTo>
                  <a:pt x="5715824" y="124746"/>
                </a:lnTo>
                <a:cubicBezTo>
                  <a:pt x="5526044" y="533784"/>
                  <a:pt x="5262460" y="917027"/>
                  <a:pt x="4925072" y="1254414"/>
                </a:cubicBezTo>
                <a:cubicBezTo>
                  <a:pt x="3623720" y="2555767"/>
                  <a:pt x="1640148" y="2759102"/>
                  <a:pt x="125602" y="1864423"/>
                </a:cubicBezTo>
                <a:lnTo>
                  <a:pt x="0" y="1785927"/>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311" name="Google Shape;311;p40"/>
          <p:cNvSpPr/>
          <p:nvPr/>
        </p:nvSpPr>
        <p:spPr>
          <a:xfrm>
            <a:off x="0" y="0"/>
            <a:ext cx="9141714" cy="5143500"/>
          </a:xfrm>
          <a:prstGeom prst="frame">
            <a:avLst>
              <a:gd fmla="val 7164" name="adj1"/>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venir"/>
              <a:ea typeface="Avenir"/>
              <a:cs typeface="Avenir"/>
              <a:sym typeface="Avenir"/>
            </a:endParaRPr>
          </a:p>
        </p:txBody>
      </p:sp>
      <p:pic>
        <p:nvPicPr>
          <p:cNvPr descr="Healthcare worker typing on keyboard" id="312" name="Google Shape;312;p40"/>
          <p:cNvPicPr preferRelativeResize="0"/>
          <p:nvPr>
            <p:ph idx="3" type="pic"/>
          </p:nvPr>
        </p:nvPicPr>
        <p:blipFill rotWithShape="1">
          <a:blip r:embed="rId3">
            <a:alphaModFix amt="80000"/>
          </a:blip>
          <a:srcRect b="8959" l="0" r="-4" t="0"/>
          <a:stretch/>
        </p:blipFill>
        <p:spPr>
          <a:xfrm>
            <a:off x="5080695" y="2527898"/>
            <a:ext cx="3693734" cy="2244579"/>
          </a:xfrm>
          <a:prstGeom prst="rect">
            <a:avLst/>
          </a:prstGeom>
          <a:solidFill>
            <a:schemeClr val="accent6"/>
          </a:solidFill>
          <a:ln>
            <a:noFill/>
          </a:ln>
        </p:spPr>
      </p:pic>
      <p:pic>
        <p:nvPicPr>
          <p:cNvPr descr="Graph" id="313" name="Google Shape;313;p40"/>
          <p:cNvPicPr preferRelativeResize="0"/>
          <p:nvPr>
            <p:ph idx="2" type="pic"/>
          </p:nvPr>
        </p:nvPicPr>
        <p:blipFill rotWithShape="1">
          <a:blip r:embed="rId4">
            <a:alphaModFix amt="80000"/>
          </a:blip>
          <a:srcRect b="2708" l="0" r="-4" t="60"/>
          <a:stretch/>
        </p:blipFill>
        <p:spPr>
          <a:xfrm>
            <a:off x="5080695" y="367513"/>
            <a:ext cx="3693734" cy="2244579"/>
          </a:xfrm>
          <a:prstGeom prst="rect">
            <a:avLst/>
          </a:prstGeom>
          <a:solidFill>
            <a:schemeClr val="accent6"/>
          </a:solidFill>
          <a:ln>
            <a:noFill/>
          </a:ln>
        </p:spPr>
      </p:pic>
      <p:sp>
        <p:nvSpPr>
          <p:cNvPr id="314" name="Google Shape;314;p40"/>
          <p:cNvSpPr txBox="1"/>
          <p:nvPr>
            <p:ph type="ctrTitle"/>
          </p:nvPr>
        </p:nvSpPr>
        <p:spPr>
          <a:xfrm>
            <a:off x="628650" y="1298972"/>
            <a:ext cx="3992100" cy="19014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FFFFFF"/>
              </a:buClr>
              <a:buSzPts val="4100"/>
              <a:buFont typeface="EB Garamond"/>
              <a:buNone/>
            </a:pPr>
            <a:r>
              <a:rPr lang="en" sz="4100">
                <a:solidFill>
                  <a:srgbClr val="FFFFFF"/>
                </a:solidFill>
              </a:rPr>
              <a:t>Exploratory Data Analysis Goals</a:t>
            </a:r>
            <a:endParaRPr/>
          </a:p>
        </p:txBody>
      </p:sp>
      <p:sp>
        <p:nvSpPr>
          <p:cNvPr id="315" name="Google Shape;315;p40"/>
          <p:cNvSpPr txBox="1"/>
          <p:nvPr>
            <p:ph idx="4294967295" type="ftr"/>
          </p:nvPr>
        </p:nvSpPr>
        <p:spPr>
          <a:xfrm>
            <a:off x="3028950" y="4822031"/>
            <a:ext cx="30861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t/>
            </a:r>
            <a:endParaRPr/>
          </a:p>
        </p:txBody>
      </p:sp>
      <p:sp>
        <p:nvSpPr>
          <p:cNvPr id="316" name="Google Shape;316;p40"/>
          <p:cNvSpPr txBox="1"/>
          <p:nvPr/>
        </p:nvSpPr>
        <p:spPr>
          <a:xfrm>
            <a:off x="2964925" y="4745825"/>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Avenir"/>
                <a:ea typeface="Avenir"/>
                <a:cs typeface="Avenir"/>
                <a:sym typeface="Avenir"/>
              </a:rPr>
              <a:t>Monisha Vellore Dayananda</a:t>
            </a:r>
            <a:endParaRPr b="1" sz="18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minousVTI">
  <a:themeElements>
    <a:clrScheme name="Custom 54">
      <a:dk1>
        <a:srgbClr val="000000"/>
      </a:dk1>
      <a:lt1>
        <a:srgbClr val="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